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6EAAC-ABD8-4A6D-8214-A6F43A8F4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07933-3C33-404F-A773-99DBBB6E2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63A17-747B-4730-AB76-A7FBC9F35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90683-5D0F-45F3-950C-4A60B725D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EFCF1-63C4-49BA-BCD2-BEFBEC576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7E4C92-C29F-410A-AC04-CA527A120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95A98-2BEE-435E-ADB9-9A6A01869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F9414-9B03-493C-AF83-E019A36D0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0EA99-547A-45D0-8F0D-7C37C7494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5AF71-55FE-4099-8895-A17A8E545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B353F-36D8-4DA7-AB8D-28FB66032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34040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《微积分(第二版)》课件一阶微分方程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一阶微分方程基本概念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一阶常系数线性微分方程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可分离变量法求解一阶微分方程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一阶线性微分方程解法探讨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伯努利方程和欧拉方程简介及解法举例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一阶微分方程组初步认识与解法尝试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描述未知函数与其导数之间关系的方程。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根据方程中未知函数的最高阶导数的阶数，可分为一阶、二阶等微分方程。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$F(x, y, y') = 0$，其中 $F$ 是 $x, y, y'$ 的已知函数，$y'$ 是 $y$ 对 $x$ 的导数。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$y' = f(x, y)$，其中 $f$ 是 $x, y$ 的已知函数。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标准形式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一阶微分方程形式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一阶微分方程可写为 $y' + p(x)y = q(x)$ 的形式，其中 $p(x)$ 和 $q(x)$ 是 $x$ 的已知函数。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不满足线性微分方程形式的一阶微分方程。例如，$y' + p(x)y^2 = q(x)$ 或 $y' + p(x, y) = q(x)$ 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线性与非线性判别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非线性微分方程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线性微分方程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一阶常系数线性微分方程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特征方程法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通过求解特征方程得到微分方程的通解，适用于齐次方程。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分离变量法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将微分方程转化为可分离变量的形式，然后分别积分求解。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常数变易法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通过引入适当的常数变易，将微分方程转化为易于求解的形式。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齐次方程求解方法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待定系数法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根据非齐次项的形式，设定特解的形式，通过比较系数确定特解。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常数变易法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在齐次方程的通解中引入适当的常数变易，以满足非齐次方程的边界条件。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拉普拉斯变换法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利用拉普拉斯变换将微分方程转化为代数方程，通过求解代数方程得到微分方程的解。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非齐次方程求解方法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一阶常系数线性微分方程具有线性性质，即如果y1和y2是方程的解，那么它们的线性组合也是方程的解。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叠加原理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对于非齐次方程，其通解可以表示为齐次方程的通解加上一个特解。这个特解可以通过待定系数法、常数变易法或拉普拉斯变换法等方法求得。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在电路分析中，常常遇到一阶常系数线性微分方程。利用叠加原理，可以将复杂电路分解为简单电路的组合，分别求解后再进行叠加，从而简化计算过程。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叠加原理应用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可分离变量法求解一阶微分方程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可分离变量法原理及步骤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原理：通过适当的变换，将一阶微分方程转化为可分离变量的形式，然后分别积分求解。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观察一阶微分方程，判断是否可以应用可分离变量法。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对分离后的方程两边分别进行积分。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解出未知函数，并确定常数。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将方程进行变形，使变量可分离。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解法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求解一阶微分方程 dy/dx = y/x。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该方程为齐次方程，可以通过变量代换转化为可分离变量的形式。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令 y = xu，则 dy = xdu + udx，代入原方程得 xdu + udx = xu/x，即 du = u/x dx。两边积分得 ln|u| = ln|x| + C1，即 u = Cx（C为任意常数）。所以 y = Cx^2。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求解一阶微分方程 dy/dx = (x + y)/(x - y)。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该方程可以通过适当的变形转化为可分离变量的形式。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令 x - y = u，则 dx - dy = du。代入原方程得 du/(dx - dy) = (x + y)/u，即 du/u = (x + y)/(x - y) dx。两边积分得 ln|u| = ln|(x + y)/(x - y)| + C1，即 u = C(x + y)/(x - y)（C为任意常数）。所以 x - y = C(x + y)/(x - y)，解得通解为 (x^2 - y^2) = C(x + y)。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注意事项与误区提示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在应用可分离变量法时，要确保方程确实可以转化为可分离变量的形式。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在进行变量代换时，要注意代换后新变量的取值范围。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https://d.book118.com/578034040042006034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2024-09-12T15:39:16.642</cp:lastPrinted>
  <dcterms:created xsi:type="dcterms:W3CDTF">2024-09-12T07:39:16Z</dcterms:created>
  <dcterms:modified xsi:type="dcterms:W3CDTF">2024-09-12T07:39:18Z</dcterms:modified>
</cp:coreProperties>
</file>