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38D0FD-E931-4E23-A228-DD0AE1E029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592A7E-751F-4B7B-8B09-D3CBA9F859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ECE3FF-89CD-412D-8EFF-B06CFD4D4C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EB2B86-F538-4680-B28F-B5D48F953B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F70C0F-F352-4F43-ABC3-D43995F22B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53A16E7-B6DA-4521-8D5E-364B5BA546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E4AE87B-80A8-4FEF-BD77-2F2EB6153D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D6D73B-43C8-4CBA-B09D-1F8623E42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16C9E5-941E-4B6B-82CC-3A2F7D0015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EEBD1C-AD23-4600-9284-8F8FC9A6CB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9E1332-B9B4-42D0-9743-6DD4004D0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034074117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全面质量管理的沟通与演讲技巧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演讲技巧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全面质量管理中的沟通实践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全面质量管理中的演讲实践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通过沟通与演讲，使全体员工充分认识到质量对企业生存与发展的重要性，强化质量意识。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提升质量意识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促进质量改进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塑造企业形象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833" r="1583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通过有效的沟通，及时发现并解决质量问题，推动企业质量管理体系的持续改进。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通过对外宣传企业的质量管理理念、方法和成果，提升企业的品牌形象和市场竞争力。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096" r="170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沟通是全面质量管理中信息传递的重要途径，确保各部门、各层级之间信息的准确、及时传递。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信息传递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通过沟通，可以消除分歧，达成共识，形成全员参与质量管理的良好氛围。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达成共识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通过沟通与演讲，可以激发员工的积极性和创造性，提高员工对质量管理的认同感和参与度。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激励员工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有效的沟通可以帮助企业领导层了解实际情况，做出科学、合理的决策，推动质量管理体系的持续改进。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改进决策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沟通在全面质量管理中的重要性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积极倾听他人的观点和意见，理解他人的需求和关注点。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7208" r="7208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939" r="12939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有效倾听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通过点头、微笑等方式鼓励他人表达自己的想法。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鼓励表达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在倾听过程中，对于不清楚或模糊的信息，及时澄清和确认。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澄清理解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倾听技巧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477" b="547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767" b="2676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表达技巧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明确表达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清晰、准确地传达自己的想法和观点，避免使用模棱两可或含糊不清的措辞。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结构化表达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按照一定的逻辑顺序组织语言，使表达更具条理性和连贯性。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非语言信号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注意自己的肢体语言、面部表情和声音语调，确保它们与所要表达的内容相一致。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在适当的时候给予他人反馈，以便对方及时了解自己的表现和改进方向。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441" r="2441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及时反馈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提供具体、明确的反馈意见，避免使用过于笼统或模糊的措辞。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具体明确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208" r="172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以积极、建设性的态度给予反馈，关注问题的解决和改进，而非单纯批评指责。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建设性反馈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反馈技巧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演讲技巧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了解听众需求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了解听众的背景、兴趣和需求，以便根据他们的需求和兴趣定制演讲内容，使其更具吸引力和针对性。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明确演讲目的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在开始演讲之前，首先要明确演讲的目的和主题，确保演讲内容能够紧密围绕主题展开，达到预期的效果。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准备演讲稿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提前准备好演讲稿，并对其进行多次修改和完善，确保内容准确、条理清晰、语言流畅。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125" r="131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演讲准备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掌握语速和语调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控制演讲的语速和语调，保持适当的停顿和重音，以便让听众更好地跟上演讲的节奏和理解演讲的重点。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运用修辞手法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适当运用修辞手法，如比喻、排比、反问等，以增强演讲的表达力和感染力。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使用简洁明了的语言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在演讲中使用简洁明了的语言，避免使用过于复杂或晦涩的词汇和句子，以便让听众更容易理解和接受。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演讲语言运用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使用PPT、图片、视频等视觉辅助工具，以便更直观地展示演讲内容，增强听众的理解和记忆。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利用视觉辅助工具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在使用视觉辅助工具时，要掌握相应的演示技巧，如如何切换幻灯片、如何使用激光笔等，以便让演示更加流畅和自然。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掌握演示技巧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在演讲过程中，要与听众保持互动，鼓励他们提问和发表意见，以便更好地了解他们的需求和反馈，同时增强演讲的互动性和趣味性。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与听众互动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4375" b="14375"/>
          <a:stretch>
            <a:fillRect/>
          </a:stretch>
        </p:blipFill>
        <p:spPr>
          <a:xfrm>
            <a:off x="7676035" y="2524949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演讲辅助工具使用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全面质量管理中的沟通实践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https://d.book118.com/578034074117006026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2024-09-04T05:38:57.537</cp:lastPrinted>
  <dcterms:created xsi:type="dcterms:W3CDTF">2024-09-03T21:38:57Z</dcterms:created>
  <dcterms:modified xsi:type="dcterms:W3CDTF">2024-09-03T21:38:59Z</dcterms:modified>
</cp:coreProperties>
</file>