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75EBB-1433-41D5-AE1D-1626489C3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485FF-68AE-49D9-9EE5-060926374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D9C11-F437-4B20-AC02-39A8A4080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2583D-8D27-4781-8058-EC9D492DF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CF9D4A-E515-4104-8ACD-2BE37143E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3A50C1-F396-4652-A989-E28AA0081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74A41A-F533-4545-8ED1-B84EF299B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00E2EA-EC43-457B-B497-3B0CC572E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7F4A4-09C2-4F0E-83E2-5CDB02842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260E3-7768-459F-8950-DD2D320CB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5A016-D75B-47D5-834B-7EB60B5E8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34114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小儿肺炎饮食指导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了解小儿肺炎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小儿肺炎饮食原则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小儿肺炎食谱推荐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小儿肺炎饮食注意事项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小儿肺炎的预防与保健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了解小儿肺炎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50" r="29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小儿肺炎是儿童期常见的下呼吸道感染，主要由细菌、病毒等感染引起。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发热、咳嗽、气促、呼吸困难、肺部固定中细湿啰音等。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09" b="110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主要病原体为细菌和病毒，如肺炎链球菌、流感嗜血杆菌、呼吸道合胞病毒等。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感染引起肺部炎症反应，导致气道阻塞、肺组织充血或水肿。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根据症状、体征及必要的实验室检查进行诊断。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以抗感染治疗为主，辅以对症治疗，如吸氧、解痉平喘等。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小儿肺炎饮食原则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确保摄入足够的维生素和矿物质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肺炎期间，宝宝身体需要更多的营养来支持恢复，家长应提供富含维生素和矿物质的食品，如新鲜蔬菜、水果和全谷物。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适量摄入脂肪和碳水化合物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脂肪和碳水化合物是宝宝身体的主要能量来源，选择健康的脂肪和碳水化合物来源，如橄榄油、鱼、全麦面包等。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保持营养均衡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提供高质量蛋白质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蛋白质是身体修复和生长的重要营养素，家长应选择富含优质蛋白的食物，如鸡肉、鱼、豆腐等。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控制蛋白质摄入量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适量补充蛋白质，避免过量摄入加重宝宝肾脏负担。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适量补充蛋白质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9500" b="9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肺炎可能导致呼吸道干燥，多喝水有助于保持呼吸道湿润，缓解咳嗽等症状。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鼓励宝宝多喝水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根据宝宝口味喜好，家长可以提供温开水或淡盐水，以帮助宝宝补充水分。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提供温开水和淡盐水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多喝水，保持呼吸道湿润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注意饮食卫生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保证食物新鲜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选择新鲜、卫生的食材，避免食物变质或污染。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餐具消毒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确保宝宝使用的餐具干净卫生，定期进行消毒处理。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小儿肺炎食谱推荐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选择清淡、易消化的食物，有助于减轻小儿肺炎期间的消化负担，促进营养吸收。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如稀粥、软面条、蒸蛋等，这些食物易于消化，不会对患儿的消化系统造成过大压力。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清淡易消化食物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https://d.book118.com/578034114106006024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2024-08-31T22:18:03.170</cp:lastPrinted>
  <dcterms:created xsi:type="dcterms:W3CDTF">2024-08-31T14:18:03Z</dcterms:created>
  <dcterms:modified xsi:type="dcterms:W3CDTF">2024-08-31T14:18:05Z</dcterms:modified>
</cp:coreProperties>
</file>