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05B623-F54D-4AC9-95F5-E9E04DACC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9B7BB6-655D-4DDF-9812-ACDE38D00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AF5507-3DB1-4D90-8E39-4C70375B2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540552-78BD-4D81-B7CD-CF73FA377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CFA734-7A92-417A-A5FB-87AE2D6B9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2BA652-C9A7-4BEA-B988-085BCC87B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31F743-BE41-407C-B64D-C848EE6CF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6307AD-A85D-454B-8CD2-8822FF7BA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A613D5-5350-4C90-9562-0FE7AF6E2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E5F9ED-842C-47DA-9BD4-BD646A45C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62EEB-46DD-41A6-B3D5-3B037F621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3501111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民国时期《科学》杂志研究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杂志背景与创刊历程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内容特色与栏目设置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传播渠道与影响力评估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广告经营与商业模式探讨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民国时期其他同类杂志比较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总结反思与启示意义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杂志背景与创刊历程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28" r="552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646" r="64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160" b="61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民国时期科学传播环境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西方科学知识的传入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民国时期，随着西方列强的入侵和西方文化的传播，西方科学知识也逐渐传入中国。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科学救国思潮的兴起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面对国家的危亡和民族的衰落，一批有识之士开始倡导科学救国，认为只有发展科学才能拯救中国。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科学传播机构的建立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在这一时期，一些科学传播机构如科学社、科学研究所等相继建立，为科学知识的传播提供了平台。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6375" r="63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创刊者们在深入了解西方科学杂志的办刊理念和经验后，决定创办一本高水平的科学杂志。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借鉴西方科学杂志的经验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创刊者们认为，通过传播科学知识，可以提高国民的科学素养和思维能力，从而推动国家的进步和发展。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传播科学知识，提高国民素质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创刊者们希望通过《科学》杂志的创办，能够推动中国科学事业的发展，提升中国在国际上的科学地位。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推动中国科学事业的发展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《科学》杂志创刊背景及初衷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由一批具有海外留学背景和国内科学界知名人士组成的创刊团队，他们具有深厚的科学素养和办刊经验。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创刊团队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包括任鸿隽、赵元任、胡明复等著名科学家和教育家，他们负责杂志的编辑和审稿工作，保证了杂志的高水平质量。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主要编辑人员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创刊团队与主要编辑人员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一本综合性的科学杂志，旨在传播世界最新的科学知识，介绍科学方法和科学精神，推动中国科学事业的发展。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主要面向国内的科学界人士、教育工作者、学生和关心科学发展的社会各界人士。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杂志定位及读者群体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读者群体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杂志定位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内容特色与栏目设置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文章内容及风格特点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文章内容涵盖广泛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包括自然科学、应用科学、社会科学等多个领域，反映了当时科学界的最新研究成果和思想动态。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风格严谨、客观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文章注重实证和逻辑推理，避免主观臆断和夸大其词，体现了科学研究的客观性和严谨性。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如“论说”、“研究”、“调查”等，这些栏目成为杂志的核心内容，吸引了大量读者和作者。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常设栏目稳定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根据时事热点和学科发展需要，杂志会不定期推出一些临时栏目，如“专号”、“特辑”等，以满足读者的多样化需求。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临时栏目灵活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随着科学的发展和社会的变迁，杂志的栏目设置也在不断调整和优化，以更好地反映科学界的最新动态和趋势。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栏目调整与时俱进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栏目设置与调整变化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专题策划针对性强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杂志会根据学科发展和时事热点，策划一些专题报道，如“中国科学社年会专号”、“物理学专号”等，以深入探讨某一领域的热点问题。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深度报道全面深入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对于一些重要的科学事件和人物，杂志会进行深度报道，从历史背景、研究过程、成果影响等多个角度进行剖析，为读者提供全面深入的信息。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专题策划及深度报道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杂志会及时报道国内科学界的最新动态，包括科研成果发布、学术会议召开、科研机构建立等，为读者提供最新的科学信息。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国内科学动态及时关注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杂志也广泛关注国际科学界的动态，报道国际上的重要科学事件和人物，以及国际间的科学合作和交流等，为读者开阔视野提供国际视角。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国际科学动态广泛关注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国内外科学动态报道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传播渠道与影响力评估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通过邮局订阅、书店销售、学校及科研机构团购等多种渠道发行。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遍布全国各大城市及部分中小城镇，覆盖众多知识分子和学术界人士。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覆盖范围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667" r="15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与国外多家学术出版机构建立合作关系，实现国际范围内的交流与传播。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国际传播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发行渠道及覆盖范围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读者来信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大量读者通过书信形式表达对杂志的喜爱、建议与批评，编辑部积极回复并采纳合理意见。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专题讨论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针对热点科学问题组织专题讨论，吸引众多读者参与，形成良好互动氛围。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定期开展读者问卷调查，了解读者需求与喜好，为杂志改进提供参考依据。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读者反馈与互动情况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获奖情况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编辑部及多位作者获得国内外学术奖项，进一步提升了杂志的学术地位。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论文引用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民国时期《科学》杂志发表的论文被众多学者引用，体现了较高的学术价值。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学术评价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多家学术机构对《科学》杂志进行高度评价，认为其是推动中国近代科学发展的重要力量。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学术界认可度分析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https://d.book118.com/578035011117006040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2024-09-19T07:45:20.429</cp:lastPrinted>
  <dcterms:created xsi:type="dcterms:W3CDTF">2024-09-18T23:45:20Z</dcterms:created>
  <dcterms:modified xsi:type="dcterms:W3CDTF">2024-09-18T23:45:22Z</dcterms:modified>
</cp:coreProperties>
</file>