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71266-8B50-4D43-98AD-C7ADD9D94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20EB4-0AFA-4F47-BAD7-5E5CCBC52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A3B51-EF61-41D9-AA8D-D2FF55656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B8563-2252-4695-B64F-5E92419BB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9D238C-9964-4C42-9570-5B70A58BD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0341A4-4DC9-41D0-BAD1-623A37A3A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8EC0A1-CD47-4FDC-871B-DA7B4B556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54762-E4BA-46F1-BA09-4F16A8116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25DBE2-F2DA-467A-9217-A2E5954F2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A71A4-FD5E-45FC-8AA4-E16D39F28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40AC3-2BA8-487C-A6CC-35E2DFCA0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360700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触发器应用设计实验报告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触发器基础知识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实验设备与环境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实验结果与分析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提高应用性能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通过实验，探索触发器在提高应用性能方面的作用，并分析其潜在的改进空间。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验证触发器在应用中的有效性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通过实验，评估触发器在应用中的表现，验证其是否能够达到预期的效果。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优化触发器参数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通过实验，了解触发器的参数设置对应用性能的影响，并对其进行优化。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39" r="17139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随着应用规模的不断扩大和复杂度的增加，触发器在提高应用性能、降低维护成本等方面发挥着越来越重要的作用。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触发器在应用中的重要性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尽管已有一些关于触发器的研究，但仍存在一些问题需要进一步探讨，如触发器的参数优化、性能评估等。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现有研究的不足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为了更好地了解触发器在应用中的表现，需要设计实验进行实证研究，以提供更准确、更有说服力的数据支持。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实验的必要性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79" r="2507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为触发器在应用中的优化提供参考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通过实验，可以为触发器的参数优化和应用性能提升提供有益的参考和借鉴。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推动相关领域的发展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实验结果可以为相关领域的研究提供新的思路和方法，促进该领域的发展。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提高应用的性能和稳定性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通过优化触发器参数和应用性能，可以提高应用的响应速度和稳定性，提升用户体验。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触发器基础知识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触发器是一种特殊类型的存储过程，它自动执行一系列操作，当满足特定条件时。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它是一个数据库对象，可以看作是一个事件和该事件发生时要执行的代码之间的连接。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触发器可以用于实现复杂的业务规则和数据完整性约束。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触发器的定义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删除触发器（After delete triggers）：这种触发器在从表中删除行后自动执行。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更新触发器（After update triggers）：这种触发器在修改表中的现有行后自动执行。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插入触发器（After insert triggers）：这种触发器在向表中插入新行后自动执行。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行触发器（Row triggers）：这种触发器在满足特定条件时，对数据库表中的每一行数据执行操作。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语句触发器（Statement triggers）：这种触发器在满足特定条件时，对整个SQL语句执行操作，而不是针对每一行数据。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TextBox 6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触发器的分类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触发器的工作原理</a:t>
            </a:r>
          </a:p>
        </p:txBody>
      </p:sp>
      <p:sp>
        <p:nvSpPr>
          <p:cNvPr id="29" name="Freeform 29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当满足特定条件时，触发器自动执行存储在其中的SQL语句或一系列操作。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这些操作可以包括插入、更新或删除表中的数据，或者调用其他存储过程。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触发器的执行是在数据库事务处理过程中自动完成的，不需要用户干预。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实验设备与环境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792" b="12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触发器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示波器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信号发生器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实验设备介绍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采用高精度、高稳定的触发器，确保实验过程中信号的准确同步。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用于观察实验过程中信号的波形和变化。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具备高速、高精度数据采集功能，能够实时记录实验数据。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用于产生实验所需的模拟信号。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保持在20-25摄氏度之间，以确保实验结果的准确性。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实验室温度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控制在50%-60%相对湿度，避免设备受潮或过干燥。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实验室湿度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确保电源稳定，设备接地良好，防止电磁干扰。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电源与接地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合理布置实验设备，便于操作和观察。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实验布局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实验环境配置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https://d.book118.com/578036070043006036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2024-09-15T13:09:40.354</cp:lastPrinted>
  <dcterms:created xsi:type="dcterms:W3CDTF">2024-09-15T05:09:40Z</dcterms:created>
  <dcterms:modified xsi:type="dcterms:W3CDTF">2024-09-15T05:09:42Z</dcterms:modified>
</cp:coreProperties>
</file>