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5FB7B7B-77A1-4A94-AE52-E9391C73C38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8C066-5866-4F9F-A92E-78BA6CC38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AE429-FB40-439C-862B-6557FFEE5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E3C4B-90ED-403A-82AE-14C9EE692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F86F0-1309-45EC-8223-76AC0625E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591537-822D-42E7-A36B-D97F5F1DF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B13189-EB84-4981-A5DB-F6C08944C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58F79A-EAB6-4E47-8607-599CEC663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2CE59-6814-4570-B01B-049A195D8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1E190-EC99-463F-9790-761F79A60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0256F-F347-44FA-B6FE-E3783B649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A4B91-D899-4A1D-8E3B-F941B115A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8A9ADDB-E41C-42FC-8261-9841A5B5F6E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331B323-CB4C-4D65-9171-4C901139479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37045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如何帮助学生处理家庭问题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理解家庭问题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如何发现家庭问题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如何帮助学生处理家庭问题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家校合作解决家庭问题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学校社会工作在家庭问题中的作用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理解家庭问题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家庭问题的定义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家庭问题是指家庭成员之间的冲突、矛盾或不和谐关系，可能导致情感上的困扰或心理上的困扰。家庭问题的存在需要我们认真对待，及时沟通解决。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家庭问题的影响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学习成绩下降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焦虑、抑郁情绪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人际交往困难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亲子关系问题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沟通不畅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教育方式冲突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家庭规矩不明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兄弟姐妹关系问题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争风吃醋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角色定位模糊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家长偏爱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其他问题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家庭暴力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家庭成员疾病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家庭变故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家庭问题的分类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父母关系问题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夫妻矛盾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教育观念不同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财务管理不和谐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如何帮助学生处理家庭问题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耐心倾听学生抒发情感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倾听和支持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协助学生寻找解决问题的方式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引导学生寻求心理咨询或家庭治疗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寻求专业帮助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协助学生建立良好的支持网络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建立支持系统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家庭问题处理流程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了解学生心理需求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倾听学生情感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持续关心学生的家庭情况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跟进情况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与学生共同寻找解决办法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制定解决方案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结束语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帮助学生处理家庭问题是教育工作者和家长共同的责任。只有通过理解、支持和引导，才能帮助学生建立健康的家庭关系，促进其全面发展。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如何发现家庭问题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学生表现出的异常行为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学生可能会表现出消极、抑郁、暴躁、退缩等行为，这些可能是家庭问题的信号。这些行为表现可能是因为家庭问题所导致的，需要教师和家长注意并及时干预。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询问家庭情况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了解学生家庭背景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切实关心学生的家庭情况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建立信任基础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表达对学生的关心和支持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与学生建立良好的沟通渠道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提供安全空间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营造一个信赖和放心的环境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让学生感受到被尊重和理解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与学生建立信任关系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倾听学生心声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了解学生的真实感受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让学生敞开心扉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家长和老师的观察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包括学习状态、情绪波动等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密切观察学生表现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在发现问题时及时寻求心理咨询或支持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寻求专业帮助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家长和老师之间需要及时沟通学生情况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及时沟通交流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家庭问题预警信号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成绩突然下滑或经常缺勤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学习成绩下降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情绪波动大、易激动或消沉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情绪不稳定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躲避同学、交流减少或行为异常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频繁生病、食欲改变等生理反应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身体异常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细心观察每一个学生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在日常工作中，教师要细心观察每一个学生的言行举止，及时发现学生的异常表现。只有通过观察和倾听，了解每个学生的内心世界，才能更好地发现家庭问题并提供帮助。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如何帮助学生处理家庭问题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提供心理支持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在学生面对家庭问题时，建立良好的沟通与信任关系非常重要。通过给予学生心理支持，他们能够更好地处理家庭问题，逐渐走出困境，重新找回自信和勇气。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寻求专业帮助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专业指导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家庭问题解决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家庭治疗师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支持服务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社工人员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亲密关系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倾诉情感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获得支持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健康支持系统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共同成就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建立支持系统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良好的朋友圈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正面影响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提供心理支持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学校可以设立心理辅导中心，提供专业的心理支持服务，帮助学生在面对家庭问题时找到正确的解决方法。心理辅导师可以倾听学生的心声，给予恰当的指导和建议，让他们走出困境，重新拥有阳光的未来。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寻求专业帮助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提供心理支持和咨询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专业心理咨询师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提供社会服务和支持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社工人员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帮助解决家庭问题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家庭治疗师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https://d.book118.com/578037045011006050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如何帮助学生处理家庭问题</vt:lpstr>
      <vt:lpstr>目录</vt:lpstr>
      <vt:lpstr>第一章 理解家庭问题</vt:lpstr>
      <vt:lpstr> </vt:lpstr>
      <vt:lpstr>家庭问题的影响</vt:lpstr>
      <vt:lpstr>家庭问题的分类</vt:lpstr>
      <vt:lpstr>如何帮助学生处理家庭问题</vt:lpstr>
      <vt:lpstr>家庭问题处理流程</vt:lpstr>
      <vt:lpstr>结束语</vt:lpstr>
      <vt:lpstr>第2章 如何发现家庭问题</vt:lpstr>
      <vt:lpstr>学生表现出的异常行为</vt:lpstr>
      <vt:lpstr>与学生建立信任关系</vt:lpstr>
      <vt:lpstr>家长和老师的观察</vt:lpstr>
      <vt:lpstr>家庭问题预警信号</vt:lpstr>
      <vt:lpstr> </vt:lpstr>
      <vt:lpstr>第3章 如何帮助学生处理家庭问题</vt:lpstr>
      <vt:lpstr>提供心理支持</vt:lpstr>
      <vt:lpstr>寻求专业帮助</vt:lpstr>
      <vt:lpstr>建立支持系统</vt:lpstr>
      <vt:lpstr> </vt:lpstr>
      <vt:lpstr>寻求专业帮助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2024-09-29T15:05:23.308</cp:lastPrinted>
  <dcterms:created xsi:type="dcterms:W3CDTF">2024-09-29T07:05:23Z</dcterms:created>
  <dcterms:modified xsi:type="dcterms:W3CDTF">2024-09-29T07:05:25Z</dcterms:modified>
</cp:coreProperties>
</file>