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51BA1-7B54-46AF-95B1-EB69DA985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C949D-532C-4963-8092-CB2C62CE0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136CC-2F7F-4CC2-8A32-112B047F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59216-B636-4996-A0B9-C24740DE0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5062E-0B47-41B4-81BC-6A50F301D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C0793-DF15-4B2F-BEBA-DBF35DB01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2365B3-C098-4461-810C-A06733E45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150ED-BFDB-492E-A1C8-3E41C6AB4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07A46-4DAB-44E3-B2E5-D3EA692E9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18174-59CC-4981-AC47-0AF241A2D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7DB05-B24B-478D-A628-7B06B6737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41120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济法主体经济管理者\n## 1.经济法主体概述\n### 1.1经济法主体的定义与分类\n### 1.2经济法主体的地位与作用\n### 1.3经济法主体的权利与义务\n## 2.经济管理者概述\n### 2.1经济管理者的定义与分类\n### 2.2经济管理者的职责与权限\n### 2.3经济管理者的工作机制与方式\n## 3.经济法主体经济管理者之间的关系\n### 3.1经济法主体与经济管理者之间的关系类型\n### 3.2经济法主体与经济管理者之间的利益冲突与协调\n### 3.3经济法主体与经济管理者之间的责任划分与承担\n## 4.经济法主体经济管理者在宏观经济调控中的作用\n### 4.1宏观经济调控中的经济法主体经济管理者角色\n### 4.2经济法主体经济管理者在宏观经济调控中的行为方式\n### 4.3经济法主体经济管理者在宏观经济调控中的效果评估\n## 5.经济法主体经济管理者在微观经济管理中的作用\n### 5.1微观经济管理中的经济法主体经济管理者角色\n### 5.2经济法主体经济管理者在微观经济管理中的行为方式\n### 5.3经济法主体经济管理者在微观经济管理中的效果评估\n## 6.经济法主体经济管理者在市场监管中的作用\n### 6.1市场监管中的经济法主体经济管理者角色\n### 6.2经济法主体经济管理者在市场监管中的行为方式\n### 6.3经济法主体经济管理者在市场监管中的效果评估\n## 7.经济法主体经济管理者在国际经济合作中的作用\n### 7.1国际经济合作中的经济法主体经济管理者角色\n### 7.2经济法主体经济管理者在国际经济合作中的行为方式\n### 7.3经济法主体经济管理者在国际经济合作中的效果评估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经济法主体经济管理者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经济法主体概述</a:t>
            </a:r>
            <a:endParaRPr/>
          </a:p>
        </p:txBody>
      </p:sp>
      <p:sp>
        <p:nvSpPr>
          <p:cNvPr id="1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经济法主体的定义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经济法主体是指在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经济活动中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的法律主体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经济法主体包括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经济法主体的分类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：包括政府、财政、税收、工商、环保等管理部门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：包括国有、民营、外资等各类企业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：包括行业协会、商会、基金会等非营利组织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：包括消费者、投资者、劳动者等参与经济活动的个人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经济法主体的定义与分类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经济法主体的地位与作用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经济法主体的地位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经济法主体在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经济活动中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具有重要地位，对经济发展和社会稳定具有重要影响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经济法主体享有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经济权利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，同时承担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经济义务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经济法主体的作用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经济法主体通过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调整经济关系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市场秩序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经济法主体通过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规范经济行为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消费者权益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社会公平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经济法主体的权利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：包括财产权、经营权、知识产权等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：包括政府对经济的调控权、企业对自己的经营管理权等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经济法主体的义务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：包括依法纳税、公平竞争、保护消费者权益等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：包括政府的经济调控责任、企业的社会责任等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经济法主体的权利与义务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经济管理者概述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经济管理者的定义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经济管理者是指在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经济活动中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经济管理权力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的法律主体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经济管理者主要包括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经济管理者的分类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：包括财政、税收、工商、环保等管理部门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：包括国有、民营、外资等各类企业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：包括行业协会、商会、基金会等非营利组织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经济管理者的定义与分类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经济管理者的职责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制定经济政策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：政府部门负责制定国家经济政策，引导经济发展方向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：政府部门负责对经济活动进行监督管理，维护市场秩序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调解纠纷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：政府部门负责调解经济纠纷，保障各方合法权益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经济管理者的权限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经济调控权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：政府部门有权对经济进行调控，以实现经济发展和社会稳定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监督管理权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：政府部门有权对经济活动进行监督管理，确保经济活动合法合规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处罚权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：政府部门有权对违法行为进行处罚，维护市场秩序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经济管理者的职责与权限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经济管理者的工作机制</a:t>
                </a:r>
                <a:endParaRPr/>
              </a:p>
            </p:txBody>
          </p:sp>
          <p:sp>
            <p:nvSpPr>
              <p:cNvPr id="3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宏观调控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：政府部门通过制定政策、调整利率等手段，对经济进行宏观调控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微观监管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：政府部门通过监督管理、调解纠纷等手段，对经济活动进行微观监管</a:t>
                </a:r>
                <a:endParaRPr/>
              </a:p>
            </p:txBody>
          </p:sp>
          <p:sp>
            <p:nvSpPr>
              <p:cNvPr id="3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经济管理者的工作方式</a:t>
                </a:r>
                <a:endParaRPr/>
              </a:p>
            </p:txBody>
          </p:sp>
          <p:sp>
            <p:nvSpPr>
              <p:cNvPr id="3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：政府部门通过制定法律法规，规范经济活动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：政府部门通过执行法律法规，保障经济活动合法合规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司法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：政府部门通过司法手段，解决经济纠纷，维护各方合法权益</a:t>
                </a:r>
                <a:endParaRPr/>
              </a:p>
            </p:txBody>
          </p:sp>
          <p:sp>
            <p:nvSpPr>
              <p:cNvPr id="3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经济管理者的工作机制与方式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经济法主体经济管理者之间的关系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监管与被监管关系：经济法主体在经济活动中需要接受经济管理者的监督管理，遵守法律法规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合作关系：经济法主体与经济管理者在经济发展和社会稳定方面具有共同目标，需要相互合作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博弈关系：经济法主体与经济管理者在利益分配和调整过程中存在博弈，需要平衡各方利益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经济法主体与经济管理者之间的关系类型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经济法主体与经济管理者之间的利益冲突与协调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利益冲突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利益分配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：经济法主体与经济管理者在利益分配上可能存在分歧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：经济法主体与经济管理者在政策调整上可能存在分歧</a:t>
                </a:r>
                <a:endParaRPr/>
              </a:p>
            </p:txBody>
          </p:sp>
          <p:pic>
            <p:nvPicPr>
              <p:cNvPr id="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利益协调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沟通协调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：经济法主体与经济管理者需要通过沟通协调，达成共识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利益平衡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：经济法主体与经济管理者需要通过利益平衡，实现各方利益最大化</a:t>
                </a:r>
                <a:endParaRPr/>
              </a:p>
            </p:txBody>
          </p:sp>
          <p:pic>
            <p:nvPicPr>
              <p:cNvPr id="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经济法主体与经济管理者之间的责任划分与承担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责任划分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政策制定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：政府部门负责制定经济政策，经济法主体负责执行政策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：政府部门负责对经济活动进行监督管理，经济法主体负责遵守法律法规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责任承担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：经济法主体违反法律法规，需要承担法律责任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监管失误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：政府部门在监督管理过程中存在失误，需要承担相应责任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经济法主体经济管理者在宏观经济调控中的作用</a:t>
            </a:r>
            <a:endParaRPr/>
          </a:p>
        </p:txBody>
      </p:sp>
      <p:sp>
        <p:nvSpPr>
          <p:cNvPr id="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5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5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政策制定者：政府部门负责制定宏观经济政策，引导经济发展方向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5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5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调控实施者：政府部门负责实施宏观经济调控，调整经济结构和布局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5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5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效果评估者：政府部门负责对宏观经济调控效果进行评估，及时调整政策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宏观经济调控中的经济法主体经济管理者角色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https://d.book118.com/578041120026006040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经济法主体经济管理者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2024-09-18T10:11:08.130</cp:lastPrinted>
  <dcterms:created xsi:type="dcterms:W3CDTF">2024-09-18T02:11:08Z</dcterms:created>
  <dcterms:modified xsi:type="dcterms:W3CDTF">2024-09-18T02:11:10Z</dcterms:modified>
</cp:coreProperties>
</file>