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FD97F7-1EAA-4C72-BFAB-8F6557B699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B8066D-3B35-42AA-A626-29F61E9CC4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CD8486-A752-40B5-BB29-B1F6E68D2E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4E5355-83C3-4D55-8C9E-8D4D7CC232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B41A24-913A-43B6-A3D6-171E1AD9C4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50FB2B-42E8-4F7D-B946-F2B552F2320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7F1A90-9EE2-4884-B6E3-AB6CBDA126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0AF75B-37AA-4F69-98F5-D97AD58CD0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002465-7B12-4700-972A-C05D54B5B9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4C5D8C-3392-41C8-AB65-1DDE538173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68B39B-E8E1-4D44-A1BE-05598393BE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8044000015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73页食品高新技术食品微胶囊造粒技术</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微胶囊造粒技术基础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食品工业中的微胶囊造粒技术应用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微胶囊造粒技术的优势与挑战</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案例研究</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食品微胶囊造粒技术是一种利用微胶囊技术将食品成分或添加剂包裹在微小颗粒中的技术。</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这种技术可以保护敏感成分，控制释放速度，提高食品品质和稳定性。</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食品微胶囊造粒技术的应用范围广泛，包括粉末香精、粉末油脂、营养补充剂等。</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750" r="12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方便食品加工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食品微胶囊造粒技术可以使食品加工更加方便快捷，提高生产效率。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改善食品品质和口感</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通过微胶囊技术，可以控制成分的释放速度，使食品在口感和风味上更加出色。</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增加食品稳定性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微胶囊化可以保护食品成分免受环境因素的影响，如氧气、光照、湿度等，从而提高食品的稳定性。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食品微胶囊造粒技术开始受到关注，并逐渐发展起来。</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20世纪80年代</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随着科技的不断进步，食品微胶囊造粒技术得到了进一步的发展和完善。</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20世纪90年代</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随着人们对健康饮食的关注度不断提高，食品微胶囊造粒技术的应用范围越来越广。</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21世纪初</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食品微胶囊造粒技术已经成为现代食品工业中不可或缺的一部分，被广泛应用于各种食品的制造过程中。</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现在</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微胶囊造粒技术基础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https://d.book118.com/578044000015006027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38</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2024-09-04T17:28:14.378</cp:lastPrinted>
  <dcterms:created xsi:type="dcterms:W3CDTF">2024-09-04T09:28:14Z</dcterms:created>
  <dcterms:modified xsi:type="dcterms:W3CDTF">2024-09-04T09:28:16Z</dcterms:modified>
</cp:coreProperties>
</file>