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F5E44-A616-4B09-B702-74BB28D9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CFA34-166B-4276-8047-1DAEABBDE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17BDB-2105-4221-9938-4EE2FABBF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1159D-39DB-4721-92F3-DE90966EC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E407C-DE95-4BCD-B103-7EEFCE2A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4C78E-463F-49DD-8516-9D9E399BD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CB00B-5A5E-4243-9A4D-EE707ACF1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7B1D1-0D4C-4FE7-AA60-8ACB0663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87DE3-45BB-4ED2-90DF-C0DC3DED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ECED4-9239-4D8D-AB2E-94B98BE2E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53203-DC07-4AF8-9562-5FEFE9E69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40001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骨折后出院护理措施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骨折后出院护理的重要性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骨折后出院护理措施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出院后随访和注意事项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9482" r="1948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骨折是一种常见的创伤性疾病，需要经过一定时间的康复和治疗才能恢复。出院后，患者仍需进行长期的康复护理，以促进骨折愈合，预防并发症的发生。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本文旨在为骨折患者提供出院后的护理建议，帮助他们更好地进行康复，提高生活质量。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通过了解骨折后出院护理措施，患者可以更好地进行自我管理和康复，减少并发症的发生，加速骨折愈合，提高生活质量。同时，也为医护人员提供了更为详细的护理指导，有助于提高患者的治疗效果和满意度。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04" r="330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骨折是指骨骼完整性的丧失，通常由外伤或疾病引起。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根据骨折的部位、程度和移位情况，骨折可分为闭合性骨折和开放性骨折、完全性骨折和不完全性骨折等。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骨折通常由外伤引起，如跌倒、撞击、交通事故等。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骨折的症状包括疼痛、肿胀、瘀斑、畸形、功能障碍等。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骨折的原因和症状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21" b="5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骨折的诊断通常通过X光、CT或MRI等影像学检查进行。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根据骨折的类型和程度，治疗方式包括保守治疗和手术治疗。保守治疗包括石膏固定、牵引等，手术治疗则包括内固定和外固定等。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骨折的诊断和治疗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骨折后出院护理的重要性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保持伤口清洁干燥，定期更换敷料，避免伤口感染。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适当进行下肢活动，促进血液循环，降低深静脉血栓形成的风险。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定期翻身，保持皮肤清洁干燥，避免长时间卧床导致褥疮发生。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https://d.book118.com/578044000116006047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2024-09-29T03:44:45.307</cp:lastPrinted>
  <dcterms:created xsi:type="dcterms:W3CDTF">2024-09-28T19:44:45Z</dcterms:created>
  <dcterms:modified xsi:type="dcterms:W3CDTF">2024-09-28T19:44:47Z</dcterms:modified>
</cp:coreProperties>
</file>