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8960A-B09D-438D-BA75-A5C7E6D4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BF3DB-AFA4-470A-AE9D-08764EE8C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CC8B0-6208-42AF-B12B-446C0D0A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33C84-56AE-422A-A38E-6C3A3C6C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6488D-C937-4B44-B770-9571DDF7C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4CE6C-8E1B-4890-9C6E-5AAE9F79A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04E0A-7D36-456F-85CC-2162B859D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09D2E-CED6-407D-A668-A0FCA8A42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F1C52-5316-48F4-8025-BBA6E0553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C44C2-4C0B-4A6E-9339-1D496C7BC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32201-C844-4B27-A99A-1EDB6A52D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44112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MIMO技术与SCM信道仿真详解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SCM信道仿真原理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MIMO技术与SCM信道仿真结合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MIMO技术与SCM信道仿真性能评估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MIMO技术与SCM信道仿真挑战与前景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多输入多输出（MIMO）技术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MIMO是一种利用多天线进行无线通信的技术，通过在发射端和接收端配置多个天线，实现多路信号的并行传输，从而提高无线通信系统的容量和可靠性。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空间复用与分集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MIMO技术通过空间复用和分集的方式，充分利用空间资源，提高信号传输的抗干扰能力和数据传输速率。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MIMO技术定义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MIMO技术的概念最早可以追溯到20世纪90年代，当时主要关注于多天线分集技术的研究。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早期研究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标准化进程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随着无线通信技术的发展，MIMO技术逐渐被纳入各种无线通信标准中，如3GPP、IEEE等，推动了MIMO技术的广泛应用。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近年来，MIMO技术不断取得创新突破，如大规模MIMO、毫米波MIMO等，进一步提高了无线通信系统的性能。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MIMO技术发展历程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MIMO技术是4G和5G移动通信系统的关键技术之一，通过提高系统容量和传输速率，满足不断增长的数据业务需求。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物联网（IoT）需要支持大量设备的连接和数据传输，MIMO技术可以提高物联网通信系统的性能和效率。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在无线局域网（WLAN）中，MIMO技术可以提高网络覆盖范围和传输速率，改善用户体验。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无线局域网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卫星通信具有广阔的覆盖范围和高速移动性，MIMO技术可以提高卫星通信系统的容量和可靠性。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MIMO技术应用领域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SCM信道仿真原理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SCM信道模型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SCM信道模型能够模拟多径传播、多普勒频移、时延扩展等信道特性，以及天线阵列的空间相关性。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信道特性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是一种基于几何的随机信道模型，用于模拟MIMO（Multiple-Input Multiple-Output）系统中的无线传播环境。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SCM（Spatial Channel Model）…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SCM信道模型由多个散射体（clusters）和子径（subpaths）组成，每个散射体代表一个主要的反射或散射源，子径则代表经过散射体后的多径分量。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模型组成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射线追踪法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通过追踪电磁波在环境中的传播路径，计算每条路径的幅度、相位和时延等参数，从而得到信道的冲激响应。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基于几何的统计模型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利用随机过程描述散射体的分布和移动，结合电磁波传播理论计算信道参数。这种方法能够模拟动态信道环境，但需要大量的计算资源。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结合射线追踪法和基于几何的统计模型的优点，以提高仿真精度和效率。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信道仿真算法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仿真时长与采样率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根据仿真需求和计算资源设置合适的仿真时长和采样率。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移动性参数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对于移动场景，需要设置移动速度、方向等参数以模拟多普勒效应。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天线配置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定义收发天线的数量、排列方式、极化方式等参数。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仿真场景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根据实际需求设置仿真场景，包括室内、室外、城市、乡村等环境。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信道参数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设置信道的物理参数，如载波频率、带宽、发射功率等。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仿真参数设置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MIMO技术与SCM信道仿真结合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https://d.book118.com/578044112024006036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2024-09-15T08:29:51.402</cp:lastPrinted>
  <dcterms:created xsi:type="dcterms:W3CDTF">2024-09-15T00:29:51Z</dcterms:created>
  <dcterms:modified xsi:type="dcterms:W3CDTF">2024-09-15T00:29:53Z</dcterms:modified>
</cp:coreProperties>
</file>