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A3E26-BE37-45C8-A37D-04F7E524E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20B6D-BEEC-43C1-A621-1CD24C81C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65CEF-8144-4ACF-BD7C-CA4491018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58BD8-1238-45CE-89A5-AAB4454CA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0A1FF0-C25D-4BEE-A0D7-BE9F6DAFA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DA4C12-C5FB-4045-BCE1-6E4380245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5FFC7B-7E7D-4BFE-9366-590B029D0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57C58-5F72-41B8-A802-3E7F76546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CA3AB-FDF0-4FC6-8749-794456835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D4808-433A-4CC1-B980-A0DB12A71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5E2BC-830B-4CE5-BF44-CDA33F270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44116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安全管理办法中的能源装备和供应安全管理规定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能源装备安全管理概述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能源装备安全风险评估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能源装备安全管理概述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指用于生产、转换、储存、输送、分配和使用能源的设备和系统。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能源装备定义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包括石油、天然气、煤炭、电力、核能等各类能源装备。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能源装备分类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能源装备定义与分类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预防安全事故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通过加强能源装备安全管理，可以有效预防和减少安全事故的发生，保障人民群众生命财产安全。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提高能源利用效率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安全管理有助于确保能源装备的正常运行，提高能源利用效率，减少能源浪费。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保障能源供应安全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能源装备是能源供应体系的重要组成部分，其安全管理直接关系到国家能源安全和经济发展。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292" r="9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行业标准和规范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如《石油天然气工业安全管理体系》、《电力安全工作规程》等。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国际公约和协议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如《联合国气候变化框架公约》、《巴黎协定》等，对能源装备的安全管理也提出了相关要求和指导。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国家法律法规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如《中华人民共和国安全生产法》、《中华人民共和国石油天然气管道保护法》等。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能源装备安全风险评估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包括定性评估、定量评估和半定量评估。具体方法可根据实际情况选择，如专家评估、概率风险评估、模糊综合评估等。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明确评估目标、确定评估范围、收集相关信息、选择评估方法、实施评估、编制评估报告。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来源于能源价格波动、供应中断、能源质量不稳定等。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能源供应风险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人为操作风险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自然灾害风险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来源于地震、洪水、台风等自然灾害。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来源于设备老化、维护不当、设计缺陷等。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来源于操作失误、违规操作、恶意破坏等。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常见风险类型及来源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根据风险的严重程度和发生概率，可将风险划分为低风险、中等风险和高风险三个等级。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低风险，可采取加强监控、定期巡检等措施；对于中等风险，应采取相应的风险控制措施，如加强设备维护、完善操作规程等；对于高风险，应立即采取紧急措施，如停机检修、更换设备等，以降低风险等级。同时，应建立健全的风险管理机制，包括风险识别、评估、控制、监测和报告等环节，确保能源装备和供应的安全稳定运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能源供应安全保障措施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能源供应多元化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当前能源供应来源广泛，包括煤炭、石油、天然气、核能、可再生能源等，但各种能源在供应中的比例和稳定性存在差异。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能源安全挑战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国际政治经济因素、自然灾害、技术故障等都可能对能源供应造成威胁，需要采取有效措施应对。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能源供应现状及挑战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安全保障策略与手段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多元化能源供应策略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通过开发多种能源资源，降低对单一能源的依赖，提高能源供应的稳定性。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强化能源储备体系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建立完善的能源储备制度，包括石油、天然气等战略储备，以应对突发事件和短期能源短缺。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加强能源基础设施建设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加大对能源基础设施的投资力度，提高能源运输、储存和分配的效率及安全性。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https://d.book118.com/578044116106006036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2024-09-16T02:26:24.530</cp:lastPrinted>
  <dcterms:created xsi:type="dcterms:W3CDTF">2024-09-15T18:26:24Z</dcterms:created>
  <dcterms:modified xsi:type="dcterms:W3CDTF">2024-09-15T18:26:26Z</dcterms:modified>
</cp:coreProperties>
</file>