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7B4B9-F8DC-4D0A-9C25-69100A96A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67183-521C-4EA1-9C20-8FC75BAF2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8F37C-304C-47AE-95E4-D93BC6D98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CE92B0-55EC-4375-AAD1-AEB42FD90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B700AD-26DB-41A8-997F-19ABC8FC4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BC81BE-C179-482A-AFAE-6946B7DA3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0078B1-33E4-46E9-84C8-0717C1897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28439-1410-4076-9003-5F6C52C3F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501EE-6FFB-4B2E-AAD8-CF79753C3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4DEA2-19C9-4038-B159-F5DC8DF7A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E3BCE-5DD2-4EF5-9839-7F6CA9C42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44132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高考语文复习备考提纲纲要总结排版指南技巧思维导图复习要点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备考提纲与纲要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排版指南与技巧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思维导图在复习中的应用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复习要点与策略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模拟试题与实战演练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备考提纲与纲要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熟悉考试内容和要求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认真研读高考语文考纲，了解考试形式、内容、难度等方面的要求，明确复习方向和重点。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分析考点和题型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针对考纲中的考点和题型，进行逐一分析和解读，把握命题规律和趋势，为备考提供指导。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制定复习计划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根据考纲要求和个人实际情况，制定合理的复习计划，明确每个阶段的任务和目标，确保复习有序进行。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高考语文考纲解读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分析试题特点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对历年真题进行深入分析，总结试题的命题特点、难易程度、考查重点等方面的规律，为备考提供参考。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提炼解题技巧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针对历年真题中的各类题型，提炼相应的解题技巧和方法，提高解题效率和准确性。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收集历年真题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广泛收集历年高考语文真题，包括不同省份、不同年份的试题，为分析和总结提供充足的素材。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历年真题分析与总结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梳理知识体系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对高考语文涉及的知识点进行全面梳理，形成完整的知识体系，便于查漏补缺和强化记忆。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归纳重点难点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在知识体系的基础上，归纳出重点难点知识点，进行有针对性的复习和强化训练。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制定专项训练计划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针对重点难点知识点，制定专项训练计划，通过大量的练习和模拟试题，提高掌握程度和应用能力。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重点难点梳理与归纳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排版指南与技巧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页面布局与排版原则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保持页面整洁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避免过多的装饰和颜色，突出内容本身。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合理利用空间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适当留白，使内容更易读、易懂。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标题醒目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使用加粗、加大字号等方式突出标题，便于快速浏览和定位。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字体、字号、行距等设置建议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字体选择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正文一般使用小四或五号字，标题可适当加大。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字号设置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行距设置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行距一般设置为1.5倍或2倍，以增加易读性。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建议使用宋体、黑体等常见易读字体。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根据内容需要选择合适的图表类型，如柱状图、折线图等，并注意图表的颜色、线条粗细等设置。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图表使用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选择与内容相关的清晰图片，注意图片大小和位置，避免影响页面布局。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图片插入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可从专业网站或资料库中获取高质量的图表和图片素材。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素材来源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图表、图片等素材运用方法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思维导图在复习中的应用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思维导图在高考语文复习中的作用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梳理知识结构，形成知识网络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激发创新思维，拓展解题思路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提炼重点难点，加深记忆理解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思维导图是一种图形化思维工具，通过图形、线条、色彩等元素表达复杂的概念、关系和逻辑。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思维导图基本概念及作用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https://d.book118.com/578044132056006032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2024-09-09T21:45:07.253</cp:lastPrinted>
  <dcterms:created xsi:type="dcterms:W3CDTF">2024-09-09T13:45:07Z</dcterms:created>
  <dcterms:modified xsi:type="dcterms:W3CDTF">2024-09-09T13:45:09Z</dcterms:modified>
</cp:coreProperties>
</file>