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8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467BF-9D3A-4397-A022-CB4AD1AC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1FB55-2418-4F99-9A9D-CEB7E9C4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8E0C5-A59B-4CAD-94A0-0E1B1611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33940-12FB-4BF7-AEEC-854D6F66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287BC2-AAED-47E2-AAC4-AA268F75A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537053-1A86-495A-BEAD-89EE0412B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A538C-CE3B-4DC6-B5B3-74DD4127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A6291-0BDA-4C97-A9CD-23AB286F0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65188-89F1-4025-AAA7-86422A3A6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3414B-63D1-45CE-BD8E-78A9E0129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74D13-3ACB-4B98-89AF-B2E997569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21" descr="卡通人物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5" descr="黑白色的花  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  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7" name="图片 6" descr="黑白色的花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pic>
        <p:nvPicPr>
          <p:cNvPr id="2097171" name="图片 21" descr="卡通人物  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836" r:id="rId2"/>
    <p:sldLayoutId id="2147501837" r:id="rId3"/>
    <p:sldLayoutId id="2147501838" r:id="rId4"/>
    <p:sldLayoutId id="2147501839" r:id="rId5"/>
    <p:sldLayoutId id="2147501840" r:id="rId6"/>
    <p:sldLayoutId id="2147501841" r:id="rId7"/>
    <p:sldLayoutId id="2147501842" r:id="rId8"/>
    <p:sldLayoutId id="2147501843" r:id="rId9"/>
    <p:sldLayoutId id="2147501844" r:id="rId10"/>
    <p:sldLayoutId id="21475018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/>
          <a:ea typeface="MiSans Normal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5115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传统文化语文群文阅读教学设计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添加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目录标题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群文阅读的教学目标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群文阅读的教学内容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群文阅读的教学方法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群文阅读的教学评价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  <a:endParaRPr lang="zh-CN" altLang="en-US" sz="36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群文阅读的教学资源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群文阅读的教学目标</a:t>
            </a:r>
            <a:endParaRPr lang="zh-CN" altLang="en-US"/>
          </a:p>
        </p:txBody>
      </p:sp>
      <p:sp>
        <p:nvSpPr>
          <p:cNvPr id="104907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提高学生传统文化素养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培养学生的文化素养和人文精神，提升学生的综合素质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引导学生传承和弘扬中华优秀传统文化，增强文化自信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增强学生对传统文化的认同感和自豪感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提高学生阅读、理解、分析和评价传统文化作品的能力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培养学生阅读和思考能力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拓展学生的阅读视野和知识面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增强学生的文化素养和人文精神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提升学生的阅读速度和阅读理解能力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培养学生的批判性思维和独立思考能力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https://d.book118.com/578045115074006041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Office Theme</vt:lpstr>
      <vt:lpstr>传统文化语文群文阅读教学设计</vt:lpstr>
      <vt:lpstr>目录</vt:lpstr>
      <vt:lpstr>单击此处
添加章节标题</vt:lpstr>
      <vt:lpstr>群文阅读的教学目标</vt:lpstr>
      <vt:lpstr>提高学生传统文化素养</vt:lpstr>
      <vt:lpstr>培养学生阅读和思考能力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2024-09-20T09:26:44.620</cp:lastPrinted>
  <dcterms:created xsi:type="dcterms:W3CDTF">2024-09-20T01:26:44Z</dcterms:created>
  <dcterms:modified xsi:type="dcterms:W3CDTF">2024-09-20T01:26:47Z</dcterms:modified>
</cp:coreProperties>
</file>