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D003656-7AF7-4147-8115-5639AAF5AB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F29560C-9509-4E7E-BAB7-208F38D18E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502070A-6557-4135-82F0-84451E6452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3C8A34F-9B5D-4A99-814F-B2F9874533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BD56E73-5C60-4F2B-B7ED-EA67BAB3B1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60DEE10-DD36-4C05-B895-112455FE28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3679C5F-6304-41D1-9D71-F94773A54B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99076AF-2FF4-40FB-A9BE-4417C8C992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CC57C11-D6D7-4B85-83E0-D4B0980317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86560C6-E62F-44DA-8F9F-23B84A274E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A572D80-065B-49E7-A38C-83EA4E5F43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7804511706700603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49616" y="1681622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电站年检预试方案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89387" y="6072206"/>
            <a:ext cx="2297430" cy="291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9001074" y="877515"/>
            <a:ext cx="2792730" cy="7772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36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473390" y="1191132"/>
            <a:ext cx="6278486" cy="53267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年检预试方案概述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年检预试前的准备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年检预试的具体内容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年检预试的记录和报告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年检预试的后续工作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4301" y="148161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98115" y="148161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5" name="AutoShape 5"/>
          <p:cNvSpPr/>
          <p:nvPr/>
        </p:nvSpPr>
        <p:spPr>
          <a:xfrm>
            <a:off x="-186355" y="5615640"/>
            <a:ext cx="2473866" cy="61289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目的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确保电站设备安全、稳定运行，及时发现并处理潜在问题，提高电站运行效率。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背景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随着电力行业的快速发展，电站设备数量不断增加，设备老化、故障等问题也随之而来，因此电站年检预试对于保障电力供应的稳定性和安全性至关重要。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8625" r="18625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0FFD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保障设备安全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提高运行效率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延长设备寿命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降低维修成本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年检预试的重要性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27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通过年检预试，可以及时发现并处理设备存在的隐患和问题，避免因设备故障导致的安全事故。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27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通过定期的年检预试，可以及时发现并修复设备的磨损和老化问题，延长设备的使用寿命。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27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年检预试可以确保设备处于良好的运行状态，提高电站的运行效率，降低能耗和环境污染。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27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及早发现和处理设备问题，可以避免设备损坏严重时的高昂维修费用和长时间的停机损失。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4301" y="148161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98115" y="148161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年检预试方案概述</a:t>
            </a:r>
          </a:p>
        </p:txBody>
      </p:sp>
      <p:sp>
        <p:nvSpPr>
          <p:cNvPr id="5" name="AutoShape 5"/>
          <p:cNvSpPr/>
          <p:nvPr/>
        </p:nvSpPr>
        <p:spPr>
          <a:xfrm>
            <a:off x="-186355" y="5615640"/>
            <a:ext cx="2473866" cy="61289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2427" r="2427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2698" b="269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2579" b="2579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年检预试的目标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7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确保电站设备安全运行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通过年检预试，及时发现设备潜在问题，预防设备故障，确保电站安全稳定运行。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7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提高设备可靠性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通过年检预试，评估设备的性能和可靠性，为电站的维护和检修提供依据，提高设备的可靠性和使用寿命。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7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优化设备运行效率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通过年检预试，检测设备的运行效率和能耗，为电站的节能减排提供支持。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包括发电机组、变压器、断路器、隔离开关、电流互感器、电压互感器、避雷器等。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电站所有设备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2500" b="12500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如控制系统、直流系统、UPS系统、电缆等。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电站辅助设施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如温湿度计、烟感器、水浸传感器等。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电站环境监测系统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年检预试的范围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制定年检预试计划，准备所需工具和材料，确保人员安全和设备安全。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准备工作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现场检查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问题处理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总结报告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对电站设备进行外观检查、运行状态检查和性能测试，记录检查结果。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对检查中发现的问题进行分类处理，紧急问题立即处理，一般问题列入维修计划。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根据检查结果编写年检预试报告，对设备状况进行评估，提出改进建议。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年检预试的流程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4301" y="148161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98115" y="148161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年检预试前的准备</a:t>
            </a:r>
          </a:p>
        </p:txBody>
      </p:sp>
      <p:sp>
        <p:nvSpPr>
          <p:cNvPr id="5" name="AutoShape 5"/>
          <p:cNvSpPr/>
          <p:nvPr/>
        </p:nvSpPr>
        <p:spPr>
          <a:xfrm>
            <a:off x="-186355" y="5615640"/>
            <a:ext cx="2473866" cy="61289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2389" b="22389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确保参与年检预试的工作人员具备相应的技能和知识，熟悉电站设备和操作规程，通过培训提高工作人员的安全意识和操作水平。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明确各岗位的职责和任务，合理分配人力资源，确保年检预试工作的有序进行。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人员培训和组织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组织分工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人员培训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工具和设备的准备</a:t>
              </a:r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工具清单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根据年检预试的需要，列出所需的工具和设备清单，包括常用的维修工具、检测仪器和安全防护用品等。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设备校准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对使用的工具和设备进行校准，确保其准确性和可靠性，为年检预试提供可靠的保障。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5094" r="25094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安全规程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制定年检预试期间的安全规程，明确安全操作流程和注意事项，防止意外事故的发生。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安全防护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根据电站的实际情况，为工作人员配备必要的安全防护用品，如防护服、手套、安全帽等，确保工作人员的人身安全。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安全措施的制定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https://d.book118.com/578045117067006033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41400"/>
      </a:dk1>
      <a:lt1>
        <a:srgbClr val="F0FFD9"/>
      </a:lt1>
      <a:dk2>
        <a:srgbClr val="000000"/>
      </a:dk2>
      <a:lt2>
        <a:srgbClr val="FFFFFF"/>
      </a:lt2>
      <a:accent1>
        <a:srgbClr val="2C4A1E"/>
      </a:accent1>
      <a:accent2>
        <a:srgbClr val="29701D"/>
      </a:accent2>
      <a:accent3>
        <a:srgbClr val="6FBD2F"/>
      </a:accent3>
      <a:accent4>
        <a:srgbClr val="93BD42"/>
      </a:accent4>
      <a:accent5>
        <a:srgbClr val="B6C431"/>
      </a:accent5>
      <a:accent6>
        <a:srgbClr val="C8E063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75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2024-09-11T13:17:47.104</cp:lastPrinted>
  <dcterms:created xsi:type="dcterms:W3CDTF">2024-09-11T05:17:47Z</dcterms:created>
  <dcterms:modified xsi:type="dcterms:W3CDTF">2024-09-11T05:17:49Z</dcterms:modified>
</cp:coreProperties>
</file>