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996E7-0D9B-4AC6-A223-891BA4E37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EBA80-5489-42D5-91C0-C9C25E1D8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EBBFE-8114-4397-BAA7-DE6D1D651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235B4-FFF6-4951-8C23-1753F4162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2C1CB5-8E88-4116-974D-3EB0F74B3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B3ADE7-C495-48D2-9D68-ADC8F01B3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2ECE61-5808-43ED-804C-9F7684F7C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BD78F-2E9E-4388-9A5C-80BF80FDA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DBF00-A026-4434-8560-D5B4ACF51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985FE-084E-483F-B43F-504F9321B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1E0D9-216A-4992-BE50-C365F71CC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46055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房地产市场环保与可持续发展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房地产市场环保现状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可持续发展理念在房地产市场的应用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房地产市场环保与可持续发展的策略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房地产市场环保与可持续发展的实践案例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094" r="14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房地产市场快速发展带来的环境问题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随着城市化进程的加速和人口的不断增长，房地产市场迅速发展，但同时也带来了严重的环境问题，如资源消耗、能源消耗、环境污染等。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环保与可持续发展的重要性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环保和可持续发展已经成为全球共识，对于房地产市场而言，实现环保和可持续发展不仅有助于保护环境、节约资源，还能提高企业形象和竞争力，实现经济效益和社会效益的双赢。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只有保护好环境，才能实现经济、社会和环境的协调发展。在房地产市场中，注重环保不仅有助于减少污染和资源浪费，还能为企业创造更多的商业机会和价值。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环保是可持续发展的前提和基础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强调在满足当前需求的同时，不损害未来世代满足其需求的能力。在房地产市场中，实现可持续发展需要注重资源的节约和循环利用、提高能源利用效率、推广绿色建筑等。同时，还需要关注社区发展、文化传承等社会层面的问题，实现经济、社会和环境的全面协调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可持续发展是环保的延伸和拓展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环保与可持续发展的关系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房地产市场环保现状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169" b="141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近年来，国家出台了一系列环保法规，如《环境保护法》、《大气污染防治法》等，对房地产市场的环保行为进行了规范和约束。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政府制定了多项环保政策，如绿色建筑评价标准、节能减排政策等，鼓励和支持房地产市场向环保、可持续发展方向转型。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环保法规及政策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房地产企业积极推广节能减排技术，如太阳能、地热能等可再生能源的应用，以及高效节能的供暖、制冷系统，降低能源消耗和碳排放。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越来越多的房地产企业开始采用绿色建筑材料，如可再生材料、低挥发性有机化合物涂料等，以降低对环境的污染和破坏。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绿色建筑认证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部分房地产企业通过绿色建筑认证，如LEED、BREEAM等，证明其建筑符合环保、节能、可持续发展等标准，提高企业形象和市场竞争力。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5" r="19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4541" b="454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房地产市场环保实践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部分房地产企业和消费者对环保问题的重视程度不够，缺乏环保意识，导致环保实践难以推广和落实。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技术与成本限制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一些先进的环保技术和材料成本较高，难以在普通房地产项目中广泛应用，限制了环保实践的普及和深入。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法规政策执行不力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尽管国家出台了多项环保法规和政策，但在实际执行过程中存在监管不力、执法不严等问题，导致一些房地产企业存在环保违规行为。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可持续发展理念在房地产市场的应用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采用高效节能的建筑设计和材料，如保温隔热墙体、节能门窗等，降低建筑能耗。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健康舒适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50" r="1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使用可再生、可回收和低碳排放的建筑材料，减少对环境的负面影响。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优化室内环境设计，提供充足的自然采光和通风，营造健康舒适的居住环境。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绿色建筑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建立智能能源管理系统，实时监测和调整能源消耗，提高能源利用效率。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积极利用太阳能、风能等可再生能源，减少对化石能源的依赖。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严格控制建筑建设和运营过程中的废气、废水和固体废弃物排放，降低环境污染。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排放控制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推广共享住房、共享办公等模式，提高房地产资源的利用效率，促进可持续发展。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推动建筑废弃物的分类回收和再利用，促进资源的循环利用。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长寿命设计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提高建筑的结构设计和材料耐久性，延长建筑使用寿命，减少资源浪费。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循环经济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https://d.book118.com/578046055006006032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2024-09-09T06:03:45.136</cp:lastPrinted>
  <dcterms:created xsi:type="dcterms:W3CDTF">2024-09-08T22:03:45Z</dcterms:created>
  <dcterms:modified xsi:type="dcterms:W3CDTF">2024-09-08T22:03:47Z</dcterms:modified>
</cp:coreProperties>
</file>