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C99D34-5360-4733-AD07-91EC151DF0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A94FAB-A191-4DA4-BD6D-A61B4CC9D6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6CE1F2-F3BC-4C10-8447-EF23C7995A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5B59B7-2A5E-4D16-956B-80161B512A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4018963-6FDB-4B0B-8973-367570F636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8205219-6D7E-4EF6-BE91-39855700C6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9F3ADB-CBDE-46D3-B0DD-EA1C85C41E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A9C40B-8AA3-423C-B187-33ED28BBE5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66BCE2-8712-4B1F-A823-185A4FDD9A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117448-0B5E-4BDE-97BE-E805225B6D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5873EA-3304-4FAE-A952-E6D9B0A80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04613104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做护理教学PPT用什么软件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基础软件介绍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专业护理教学软件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制作技巧和注意事项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软件比较和选择建议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软件学习资源与支持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基础软件介绍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32" r="5332"/>
          <a:stretch>
            <a:fillRect/>
          </a:stretch>
        </p:blipFill>
        <p:spPr>
          <a:xfrm>
            <a:off x="4821846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微软公司开发的演示文稿软件，功能强大，兼容性好，可制作各种专业化的演示文稿。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支持添加动画、视频、图表等功能，使演示内容更加生动有趣。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提供丰富的模板和主题，方便用户快速创建高质量的演示文稿。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PowerPoint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474591" y="3601169"/>
            <a:ext cx="492347" cy="492347"/>
            <a:chOff x="1474591" y="3601169"/>
            <a:chExt cx="492347" cy="492347"/>
          </a:xfrm>
        </p:grpSpPr>
        <p:sp>
          <p:nvSpPr>
            <p:cNvPr id="6" name="AutoShape 6"/>
            <p:cNvSpPr/>
            <p:nvPr/>
          </p:nvSpPr>
          <p:spPr>
            <a:xfrm rot="2700000">
              <a:off x="1474591" y="3601169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2372036" y="2275003"/>
            <a:ext cx="2139982" cy="2139982"/>
            <a:chOff x="2372036" y="2275003"/>
            <a:chExt cx="2139982" cy="2139982"/>
          </a:xfrm>
        </p:grpSpPr>
        <p:sp>
          <p:nvSpPr>
            <p:cNvPr id="8" name="Freeform 8"/>
            <p:cNvSpPr/>
            <p:nvPr/>
          </p:nvSpPr>
          <p:spPr>
            <a:xfrm rot="2700000">
              <a:off x="2372036" y="2275003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4244" y="3123014"/>
            <a:ext cx="330613" cy="588550"/>
            <a:chOff x="3274244" y="3123014"/>
            <a:chExt cx="330613" cy="588550"/>
          </a:xfrm>
        </p:grpSpPr>
        <p:sp>
          <p:nvSpPr>
            <p:cNvPr id="10" name="Freeform 10"/>
            <p:cNvSpPr/>
            <p:nvPr/>
          </p:nvSpPr>
          <p:spPr>
            <a:xfrm>
              <a:off x="3274244" y="3123014"/>
              <a:ext cx="330613" cy="588550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12" name="Freeform 12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3195854" y="2092028"/>
            <a:ext cx="492347" cy="492347"/>
            <a:chOff x="3195854" y="2092028"/>
            <a:chExt cx="492347" cy="492347"/>
          </a:xfrm>
        </p:grpSpPr>
        <p:sp>
          <p:nvSpPr>
            <p:cNvPr id="63" name="AutoShape 63"/>
            <p:cNvSpPr/>
            <p:nvPr/>
          </p:nvSpPr>
          <p:spPr>
            <a:xfrm rot="2700000">
              <a:off x="3195854" y="2092028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5" name="Freeform 65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7" name="Group 67"/>
          <p:cNvGrpSpPr/>
          <p:nvPr/>
        </p:nvGrpSpPr>
        <p:grpSpPr>
          <a:xfrm>
            <a:off x="4948930" y="3611741"/>
            <a:ext cx="492347" cy="492347"/>
            <a:chOff x="4948930" y="3611741"/>
            <a:chExt cx="492347" cy="492347"/>
          </a:xfrm>
        </p:grpSpPr>
        <p:sp>
          <p:nvSpPr>
            <p:cNvPr id="68" name="AutoShape 68"/>
            <p:cNvSpPr/>
            <p:nvPr/>
          </p:nvSpPr>
          <p:spPr>
            <a:xfrm rot="2700000">
              <a:off x="4948930" y="3611741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9" name="AutoShape 69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70" name="AutoShape 70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71" name="AutoShape 71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72" name="Group 72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73" name="AutoShape 73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5" name="Group 75"/>
          <p:cNvGrpSpPr/>
          <p:nvPr/>
        </p:nvGrpSpPr>
        <p:grpSpPr>
          <a:xfrm>
            <a:off x="6649402" y="3402766"/>
            <a:ext cx="587026" cy="585597"/>
            <a:chOff x="6649402" y="3402766"/>
            <a:chExt cx="587026" cy="585597"/>
          </a:xfrm>
        </p:grpSpPr>
        <p:sp>
          <p:nvSpPr>
            <p:cNvPr id="76" name="AutoShape 76"/>
            <p:cNvSpPr/>
            <p:nvPr/>
          </p:nvSpPr>
          <p:spPr>
            <a:xfrm>
              <a:off x="6649402" y="3402766"/>
              <a:ext cx="587026" cy="585597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7" name="Group 77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8" name="Freeform 78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Freeform 103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Freeform 106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Freeform 122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Freeform 123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Freeform 126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9" name="Group 129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30" name="AutoShape 130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2" name="TextBox 132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Apple公司开发的演示文稿软件，设计精美，操作简便。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支持添加多种媒体内容，如音频、视频、图片等，并可进行实时预览。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提供多种主题和模板，用户可根据需求选择合适的模板进行编辑。</a:t>
            </a:r>
          </a:p>
        </p:txBody>
      </p:sp>
      <p:grpSp>
        <p:nvGrpSpPr>
          <p:cNvPr id="135" name="Group 13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6" name="AutoShape 13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TextBox 15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Keynote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317875" y="2057702"/>
            <a:ext cx="203211" cy="3011"/>
          </a:xfrm>
          <a:prstGeom prst="line">
            <a:avLst/>
          </a:prstGeom>
          <a:ln w="1238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6317932" y="2387917"/>
            <a:ext cx="203211" cy="1506"/>
          </a:xfrm>
          <a:prstGeom prst="line">
            <a:avLst/>
          </a:prstGeom>
          <a:ln w="1238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317875" y="2628900"/>
            <a:ext cx="203211" cy="1505"/>
          </a:xfrm>
          <a:prstGeom prst="line">
            <a:avLst/>
          </a:prstGeom>
          <a:ln w="123825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6317875" y="2945130"/>
            <a:ext cx="203211" cy="1506"/>
          </a:xfrm>
          <a:prstGeom prst="line">
            <a:avLst/>
          </a:prstGeom>
          <a:ln w="123825">
            <a:solidFill>
              <a:schemeClr val="accent4"/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6317875" y="3270885"/>
            <a:ext cx="203211" cy="3011"/>
          </a:xfrm>
          <a:prstGeom prst="line">
            <a:avLst/>
          </a:prstGeom>
          <a:ln w="123825">
            <a:solidFill>
              <a:schemeClr val="accent5"/>
            </a:solidFill>
            <a:prstDash val="solid"/>
          </a:ln>
        </p:spPr>
        <p:style>
          <a:lnRef idx="0">
            <a:schemeClr val="accent5"/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6564008" y="1732124"/>
            <a:ext cx="987578" cy="98488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564008" y="2697000"/>
            <a:ext cx="987578" cy="98488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564008" y="3679940"/>
            <a:ext cx="987578" cy="98488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564008" y="4680943"/>
            <a:ext cx="987578" cy="98488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564008" y="5706031"/>
            <a:ext cx="987578" cy="98488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3965553" y="2061258"/>
            <a:ext cx="2286044" cy="1214836"/>
            <a:chOff x="3965553" y="2061258"/>
            <a:chExt cx="2286044" cy="1214836"/>
          </a:xfrm>
        </p:grpSpPr>
        <p:cxnSp>
          <p:nvCxnSpPr>
            <p:cNvPr id="13" name="Connector 13"/>
            <p:cNvCxnSpPr/>
            <p:nvPr/>
          </p:nvCxnSpPr>
          <p:spPr>
            <a:xfrm>
              <a:off x="3965554" y="3274965"/>
              <a:ext cx="2286043" cy="1129"/>
            </a:xfrm>
            <a:prstGeom prst="line">
              <a:avLst/>
            </a:prstGeom>
            <a:ln w="123825">
              <a:solidFill>
                <a:schemeClr val="accent5"/>
              </a:solidFill>
              <a:prstDash val="solid"/>
            </a:ln>
          </p:spPr>
          <p:style>
            <a:lnRef idx="0">
              <a:schemeClr val="accent5"/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14" name="Connector 14"/>
            <p:cNvCxnSpPr/>
            <p:nvPr/>
          </p:nvCxnSpPr>
          <p:spPr>
            <a:xfrm>
              <a:off x="3965554" y="2947988"/>
              <a:ext cx="2286043" cy="1129"/>
            </a:xfrm>
            <a:prstGeom prst="line">
              <a:avLst/>
            </a:prstGeom>
            <a:ln w="123825">
              <a:solidFill>
                <a:schemeClr val="accent4"/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</p:cxnSp>
        <p:cxnSp>
          <p:nvCxnSpPr>
            <p:cNvPr id="15" name="Connector 15"/>
            <p:cNvCxnSpPr/>
            <p:nvPr/>
          </p:nvCxnSpPr>
          <p:spPr>
            <a:xfrm>
              <a:off x="3965554" y="2631234"/>
              <a:ext cx="2286043" cy="2257"/>
            </a:xfrm>
            <a:prstGeom prst="line">
              <a:avLst/>
            </a:prstGeom>
            <a:ln w="123825">
              <a:solidFill>
                <a:schemeClr val="accent3"/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</p:cxnSp>
        <p:cxnSp>
          <p:nvCxnSpPr>
            <p:cNvPr id="16" name="Connector 16"/>
            <p:cNvCxnSpPr/>
            <p:nvPr/>
          </p:nvCxnSpPr>
          <p:spPr>
            <a:xfrm>
              <a:off x="3965554" y="2381250"/>
              <a:ext cx="2286043" cy="1128"/>
            </a:xfrm>
            <a:prstGeom prst="line">
              <a:avLst/>
            </a:prstGeom>
            <a:ln w="1238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7" name="Connector 17"/>
            <p:cNvCxnSpPr/>
            <p:nvPr/>
          </p:nvCxnSpPr>
          <p:spPr>
            <a:xfrm>
              <a:off x="3965553" y="2061258"/>
              <a:ext cx="2286044" cy="1128"/>
            </a:xfrm>
            <a:prstGeom prst="line">
              <a:avLst/>
            </a:prstGeom>
            <a:ln w="1238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8" name="AutoShape 18"/>
          <p:cNvSpPr/>
          <p:nvPr/>
        </p:nvSpPr>
        <p:spPr>
          <a:xfrm>
            <a:off x="987809" y="1841468"/>
            <a:ext cx="4286250" cy="42862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1368809" y="2224567"/>
            <a:ext cx="3524250" cy="35242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749809" y="2605567"/>
            <a:ext cx="2762250" cy="276225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2130809" y="2986567"/>
            <a:ext cx="2000250" cy="200025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2511809" y="3367567"/>
            <a:ext cx="1238250" cy="1238250"/>
          </a:xfrm>
          <a:prstGeom prst="ellipse">
            <a:avLst/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794276" y="3427666"/>
            <a:ext cx="678180" cy="367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685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45%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794276" y="3001709"/>
            <a:ext cx="678180" cy="367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685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50%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794276" y="2648140"/>
            <a:ext cx="678180" cy="367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685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75%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794276" y="2224567"/>
            <a:ext cx="678180" cy="367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685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85%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794276" y="1853755"/>
            <a:ext cx="678180" cy="367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685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95%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622716" y="1732124"/>
            <a:ext cx="4231005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Google公司开发的在线演示文稿软件，可跨平台使用。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622716" y="2717009"/>
            <a:ext cx="4231005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支持多人协作编辑和实时同步更新，方便团队成员共同完成演示文稿。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622716" y="3681885"/>
            <a:ext cx="4231005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提供丰富的模板和主题，用户可快速创建专业的演示文稿。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622716" y="4680943"/>
            <a:ext cx="4231005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支持嵌入各类媒体内容，如视频、音频、图片等。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622716" y="5694216"/>
            <a:ext cx="4231005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可通过Google账号进行多设备同步，方便用户随时随地编辑和查看演示文稿。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Google幻灯片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专业护理教学软件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96" b="9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3D Studio Max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Maya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Blender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一款专业的3D建模和动画制作软件，适用于医学动画制作，能够模拟人体结构和功能，提供逼真的视觉效果。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另一款强大的3D动画软件，广泛应用于电影、游戏和高端视觉效果制作，同样适用于医学动画制作。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开源的3D图形软件，具备强大的建模、动画和渲染功能，适合制作高质量的医学动画。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医学动画制作软件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7112" r="2711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eLearning Platform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专业的在线学习平台，提供互动式护理教学课程，支持多种媒体格式，包括视频、音频、动画等，方便学生和教师进行在线互动。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Interactive Whiteboard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交互式白板软件，能够实现实时标注、演示和互动，适用于护理教学过程中的讲解和讨论。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Learning Management System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学习管理系统，支持在线课程发布、学习跟踪和评估，提供丰富的互动功能，提高学生学习兴趣和参与度。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互动式护理教学软件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625" r="106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虚拟现实模拟器，能够模拟真实医疗场景和操作过程，提供沉浸式学习体验，帮助学生更好地掌握护理技能。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Virtual Reality Simulator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三维手术模拟器，用于模拟手术过程和技能训练，提高学生在实际操作中的准确性和熟练度。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3D Surgical Simulator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虚拟现实护理模拟器，结合虚拟现实技术，模拟临床护理场景和任务，帮助学生进行实践操作和技能训练。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VR Nursing Simulator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虚拟现实护理教学软件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制作技巧和注意事项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https://d.book118.com/578046131041006031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2024-09-08T03:09:50.720</cp:lastPrinted>
  <dcterms:created xsi:type="dcterms:W3CDTF">2024-09-07T19:09:50Z</dcterms:created>
  <dcterms:modified xsi:type="dcterms:W3CDTF">2024-09-07T19:09:52Z</dcterms:modified>
</cp:coreProperties>
</file>