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270C8-BDCB-4FAA-ABBA-4CC29DF58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5B640-21F5-4235-9331-23EBAEE0B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A7FBC-F013-455F-B53D-71691C133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A6AAC7-11D6-43B1-99F3-F9B6358E6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3C6E76-7FBC-4E1F-A309-1687A4561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09FA75-460F-4E61-86EB-B012B6A72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BF40AD-E911-491E-98F6-DE31099E9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2CFD5C-BA97-48AB-B21E-A0B8E1297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54AA5D-FA44-4BE0-801D-4675D4302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FA678-9559-4E7C-9DDB-DB22626A4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0755B-9A48-457E-A9F0-D5C350950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4711504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人工智能技术在教育管理中的应用研究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人工智能技术在教育管理中的应用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人工智能技术在教育管理中面临的挑战与解决方案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未来展望与研究方向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" r="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随着科技的快速发展，人工智能技术逐渐渗透到各个领域，教育管理作为社会发展的重要组成部分，也面临着技术革新的挑战。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研究人工智能技术在教育管理中的应用，有助于提高教育管理的效率和质量，推动教育行业的创新发展，为社会培养更多优秀人才。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本研究旨在探讨人工智能技术在教育管理中的应用现状、问题及对策，以期为教育管理的创新发展提供理论支持和实践指导。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在教育管理中应用人工智能技术时，如何克服技术瓶颈、提高应用效果、保障数据安全以及促进人机协同等问题，是本研究需要重点关注和解决的问题。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344" r="30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人工智能技术是指通过计算机模拟人类智能的一系列技术，包括机器学习、深度学习、自然语言处理等。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人工智能技术旨在让机器能够像人类一样进行学习、推理、理解语言、识别图像和声音等。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084" r="508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68" b="786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人工智能技术是计算机科学的一个重要分支，旨在解决如何让机器具备智能的问题。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人工智能技术的发展可以分为三个阶段：符号主义、连接主义和深度学习。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符号主义阶段主要基于逻辑推理和知识表示，连接主义阶段则强调神经网络的训练和学习，而深度学习则是连接主义的进一步发展，通过构建深度神经网络来模拟人类神经系统的运作。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随着计算能力的提升和大数据的涌现，人工智能技术在近年来取得了突破性的进展，成为当今科技领域的热门话题。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845" r="11845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3767" r="3767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7799" r="1779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224" r="62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人工智能技术的应用领域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人工智能技术的应用领域非常广泛，包括但不限于智能语音助手、智能客服、自动驾驶、医疗诊断、金融风控等。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在教育领域，人工智能技术也被广泛应用于个性化教育、智能评估、智能推荐学习资源等方面，为教育管理带来了极大的便利和创新。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人工智能技术在教育管理中的应用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https://d.book118.com/578047115043006046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2024-09-27T03:10:06.269</cp:lastPrinted>
  <dcterms:created xsi:type="dcterms:W3CDTF">2024-09-26T19:10:06Z</dcterms:created>
  <dcterms:modified xsi:type="dcterms:W3CDTF">2024-09-26T19:10:07Z</dcterms:modified>
</cp:coreProperties>
</file>