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6ACA-FE38-46FF-B221-6491BDB4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196D-EE50-43BB-A2F2-44FD8F547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A58EA-3032-4C48-A75A-196AFCAF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C769D-9372-4DAF-8B61-21C273D3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3BFD7-21FB-439B-88BF-CFE13E84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0E999-68DF-4084-A813-4C48A6C4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C2D5E-1DD0-43C2-A0E6-7BAD4842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B8269-AD38-4E64-809F-00791B83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6B1D1-D70D-4ED7-AF9B-CA0F4B232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673A-4852-41D5-AB44-C04841CF7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3B13B-486C-41D9-9ABD-CB231F69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007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安全生产管理制度的违章违规行为查处与事故调查研究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违章违规行为查处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事故调查研究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安全生产管理制度的完善与执行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企业安全文化的建设与推广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预防和减少生产安全事故的发生，保障员工生命财产安全。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落实国家安全生产法律法规和政策要求，推动企业安全生产主体责任落实。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提高企业安全生产管理水平，促进企业可持续发展。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1335" r="11335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明确各级管理人员和操作人员的安全职责和权限，形成有效的安全生产责任体系。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有利于及时发现和纠正违章违规行为，防止事故扩大和减少事故损失。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规范员工的安全行为，提高员工的安全意识和操作技能。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为企业安全生产提供制度保障，确保各项安全措施得到有效执行。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违章违规行为查处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违章违规行为的定义与分类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违章违规行为是指在生产过程中，违反国家法律法规、行业标准、企业内部规章制度等规定，可能造成人员伤亡、财产损失或环境破坏的行为。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根据违章违规行为的性质、后果及影响程度，可分为轻微违章、一般违章和严重违章三类。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发现违章违规行为后，应立即制止并报告相关部门，启动查处程序。查处程序包括调查取证、分析原因、确定责任、提出处理意见等环节。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查处流程应遵循公正、公开、及时的原则，确保查处结果的合法性和公正性。流程包括立案、调查、处理、结案等步骤。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查处程序与流程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查处流程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查处程序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根据违章违规行为的性质、后果及影响程度，可采取警告、罚款、责令停产停业、吊销许可证等处罚措施。对于严重违章行为，还可依法追究刑事责任。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处罚措施的执行应遵循相关法律法规和企业内部规章制度，确保执行过程的合法性和规范性。对于拒不执行处罚决定的，可采取强制措施予以执行。同时，应建立处罚记录档案，对处罚情况进行跟踪和监督。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处罚措施及执行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事故调查研究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事故报告与现场保护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事故发生后，现场人员应立即向安全管理部门报告，确保信息快速传递。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现场保护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在事故调查组到达之前，应采取措施保护事故现场，防止证据损毁或现场状况恶化。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初步处置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在不影响事故调查的前提下，进行必要的紧急处置，如救援受伤人员、防止事故扩大等。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成立调查组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由安全管理部门牵头，组织相关部门和专家成立事故调查组，进行事故原因的调查与分析。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通过收集现场证据、询问相关人员、查阅相关资料等方式，深入调查事故发生的原因和经过。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对收集到的信息进行整理和分析，找出事故发生的直接原因和间接原因，以及可能存在的隐患和管理漏洞。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根据事故调查结果，依法依规追究相关责任人的责任，包括行政责任、刑事责任等。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针对事故暴露出的问题和隐患，制定具体的整改措施，明确整改时限和责任人，确保问题得到及时解决。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安全管理部门应对整改措施的实施情况进行监督检查，确保整改措施得到有效执行。同时，对整改不力的单位和个人进行严肃处理。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责任追究与整改措施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https://d.book118.com/578050070106006036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2024-09-16T02:27:38.168</cp:lastPrinted>
  <dcterms:created xsi:type="dcterms:W3CDTF">2024-09-15T18:27:38Z</dcterms:created>
  <dcterms:modified xsi:type="dcterms:W3CDTF">2024-09-15T18:27:40Z</dcterms:modified>
</cp:coreProperties>
</file>