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5AD70D-797D-4357-8EBB-45396B66E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E0D48A-CBB2-4F38-B3E5-FA96A039C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68703A-F061-472B-9371-084002D71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990F82-B238-44AC-A073-A04F43F98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FF2735-586F-4211-A5DC-D7451B9D9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A23B03-2662-4C00-AD97-586DA86C1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7F92FA-186B-4649-A709-E9387C2CF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2131C9-A369-4F71-946E-1DDE40F5E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961630-41D4-4A0E-97FD-4632277FA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928026-4F44-433F-B54E-41AF404E4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184A5A-293E-400A-AA34-D675F9AC2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5206605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20.解析连续培训的重要性与实践方法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2023-12-22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连续培训概念及重要性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连续培训需求分析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连续培训内容与方法设计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连续培训实施与管理策略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连续培训效果评估与改进方向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总结：连续培训在企业发展中的价值体现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连续培训概念及重要性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连续培训是指企业为员工提供持续、系统的学习和发展机会，旨在不断提升员工的技能、知识和能力，以适应不断变化的市场需求和企业发展战略。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连续性、系统性、针对性、多样性</a:t>
            </a:r>
            <a:endParaRPr lang="en-US" sz="1100"/>
          </a:p>
          <a:p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连续培训定义与特点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030" b="13030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9029" b="290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通过连续培训，员工可以不断学习和掌握新的技能和方法，提高工作效率和生产力。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促进知识更新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连续培训有助于员工及时了解行业最新动态和趋势，更新自己的知识结构和认知体系。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增强创新能力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通过连续培训，员工可以不断拓宽视野，激发创新思维和创新能力，为企业带来更多的创新成果。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提升员工技能与知识水平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支撑企业战略实施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连续培训可以根据企业的发展战略和业务需求，为员工提供相应的技能和知识培训，确保员工能够胜任企业战略实施所需的工作。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促进企业变革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连续培训可以帮助员工适应企业变革和转型的需求，提高员工的变革意识和能力，为企业变革提供有力的人才保障。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培育企业文化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通过连续培训，可以向员工传递企业的核心价值观和企业文化，增强员工对企业的认同感和归属感。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适应企业发展战略需求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增强企业核心竞争力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提升员工绩效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连续培训可以提高员工的工作绩效和综合素质，为企业创造更多的价值。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增强企业品牌形象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拥有高素质、专业化的员工队伍是企业品牌形象的重要组成部分，连续培训可以提升企业的品牌形象和市场竞争力。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连续培训可以为企业培养一支高素质、专业化的人才队伍，为企业的可持续发展提供有力的人才支撑。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连续培训需求分析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工作绩效分析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结合员工的工作绩效数据，发现员工在工作中存在的问题和不足。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员工技能水平评估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通过考核、测评等方式，了解员工在各项技能上的实际水平。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员工自我评估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鼓励员工进行自我评估，了解自身技能提升的需求和意愿。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员工能力现状评估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通过对岗位说明书的深入研究，明确各岗位所需的技能、知识和能力。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岗位说明书分析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关键任务分析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专家访谈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识别岗位上的关键任务，进而确定员工需要掌握的核心技能。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邀请行业专家或资深员工进行访谈，获取对岗位技能要求的深入见解。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岗位技能要求识别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战略发展规划研究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结合组织的战略发展规划，分析当前及未来所需的员工能力。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企业文化与价值观考量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评估企业文化和价值观对员工能力的影响，确保培训内容与组织文化相契合。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组织结构变革分析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了解组织结构的调整趋势，预测未来可能对员工技能提出的新要求。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000" r="80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组织变革与战略调整考虑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确保培训内容符合国家法律法规的要求，如安全生产、劳动法规等。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法律法规遵循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参照行业内的相关标准，如质量管理体系、职业健康安全管理体系等，确保培训内容的规范性和专业性。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行业标准参照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对培训内容进行合规性审查，确保不与任何法律法规和行业标准相抵触。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合规性审查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法律法规和行业标准要求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连续培训内容与方法设计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针对不同岗位和层级员工，进行深入的需求分析，明确培训目标和内容。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结合行业发展趋势和企业战略，定期更新课程内容，保持与时俱进。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知识更新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根据员工个人发展需求，提供个性化的课程内容和学习计划。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针对性课程内容设置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实践操作教学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通过模拟演练、实验操作等方式，提高员工实际操作能力。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互动式教学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采用案例分析、小组讨论等方式，激发员工学习兴趣和参与度。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在线学习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利用在线课程、网络讲座等形式，方便员工随时随地学习。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24" r="16724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700" r="177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多样化教学方法运用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选择适合企业需求的在线学习平台，如MOOCs、企业内部学习平台等。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平台选择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875" r="12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整合各类优质课程资源，如名校公开课、行业专家讲座等，提供丰富的学习内容。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建立学习管理系统，对员工学习进度、成绩等进行跟踪和管理。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在线学习平台资源整合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https://d.book118.com/578052066053006045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2024-09-25T20:43:41.708</cp:lastPrinted>
  <dcterms:created xsi:type="dcterms:W3CDTF">2024-09-25T12:43:41Z</dcterms:created>
  <dcterms:modified xsi:type="dcterms:W3CDTF">2024-09-25T12:43:44Z</dcterms:modified>
</cp:coreProperties>
</file>