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102A6-6006-4966-8945-BFAB7C0E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4FC88-D1C1-4A09-B5D2-667A5F01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A620C-CEC9-4813-AEFC-AFF9B6195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9DCD5-5494-4699-ABA1-3D77C0BBD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37C2CB-1429-40B4-B880-DD275D1A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7DBE5-377F-4B38-8C66-C6D1DFE74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20879-88D2-4693-A862-274A94C52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C47BD-8C0C-4F96-AEA6-6AEF723AA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293D2-4EFF-45E7-B288-BAA441CE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E2461-BD85-4BB5-8984-7ADF8031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65C90-A800-4231-BBBE-B46EADE1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4043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呼吸道感染防治实用手册一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治疗方法及药物选择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并发症预警及处理方案制定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呼吸道感染是指由病毒、细菌、支原体等微生物引起的呼吸道炎症，包括上呼吸道感染和下呼吸道感染。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根据感染部位不同，可分为上呼吸道感染（如感冒、喉炎、鼻炎等）和下呼吸道感染（如支气管炎、肺炎等）。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23" r="177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主要由病毒、细菌等微生物感染引起，也可由过敏、理化因素刺激等导致。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包括免疫力低下、季节变化、气候异常、环境污染等。此外，吸烟、酗酒等不良生活习惯也会增加感染风险。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医生会根据患者症状、体征及实验室检查结果进行综合判断。常用的检查方法包括血常规、C反应蛋白、胸部X线或CT等。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31" r="16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预防策略与措施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充足的睡眠、均衡的饮食、适当的锻炼和减少压力，都有助于增强免疫力。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及时接种针对呼吸道传染病的疫苗，如流感疫苗、肺炎球菌疫苗等，以提高抵抗力。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增强免疫力，提高抵抗力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避免去人群密集场所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在呼吸道传染病高发季节，尽量减少去人群密集、空气流通差的场所。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在公共场所或接触患者时，佩戴口罩可以有效减少病毒传播。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避免接触传染源和减少暴露机会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用肥皂和流动水彻底清洗双手，特别是在接触公共物品后。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042" r="2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咳嗽和打喷嚏礼仪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33" b="1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用纸巾或肘部遮挡口鼻，避免直接用手遮挡。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保持室内空气流通，有助于降低病毒在空气中的浓度。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治疗方法及药物选择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对症治疗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针对患者的症状，如咳嗽、发热、呼吸困难等，选用相应的止咳、退热、平喘等药物，以缓解症状。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包括保持呼吸道通畅、吸氧、补液等，以维持患者的生命体征稳定。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对因治疗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针对病原体的不同，选择相应的抗生素、抗病毒药物等，以消除感染源。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208" b="5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西医治疗原则和方法论述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治以疏风散寒、宣肺止咳，方选三拗汤合止嗽散加减。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风寒袭肺证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治以疏风清热、宣肺化痰，方选桑菊饮加减。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风热犯肺证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治以疏风清肺、润燥止咳，方选桑杏汤加减。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燥邪伤肺证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中医辨证论治方法介绍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https://d.book118.com/578054043113006030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2024-09-07T07:04:25.360</cp:lastPrinted>
  <dcterms:created xsi:type="dcterms:W3CDTF">2024-09-06T23:04:25Z</dcterms:created>
  <dcterms:modified xsi:type="dcterms:W3CDTF">2024-09-06T23:04:27Z</dcterms:modified>
</cp:coreProperties>
</file>