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544A6D-8972-4C5C-BA49-96120A5783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8D7CDE-B704-4484-BA2C-18E4EA8546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85B518-5C50-4FFD-9AAF-D3C85A6311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AB5EB7-CA64-475C-929C-D51C4DC8ED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A1AB579-2F2B-4FE8-BE9F-9FEA8448B0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B0A5F6-1C52-4CC9-8E78-B82BEC67E3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3D4E86-57E3-4617-A75C-E8030B1B76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528F10-F9A6-459E-923C-1CD43F6019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8375F2-C3F0-4256-9F0F-ECEF18AF15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BC68AC-82D7-4B04-89D3-03FFDD80ED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6D3B54-ADFC-4259-BAD8-84EBD31932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054045004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大客户营销管理策略对市场营销效果评估的影响</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市场营销效果评估方法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大客户营销管理策略对市场营销效果的影响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案例分析：成功实施大客户营销管理策略的企业实践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挑战与对策：如何应对大客户营销管理中的难题</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市场竞争日益激烈</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随着全球化进程的加速和市场竞争的日益激烈，大客户成为企业争夺的重点。大客户营销管理策略的制定和实施，对于企业在市场中保持竞争优势具有重要意义。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大客户价值突出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大客户通常具有较高的购买力和忠诚度，能够为企业带来稳定的收入和利润。针对大客户的营销管理策略，有助于提高客户满意度和忠诚度，进而提升企业的市场地位和品牌价值。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研究目的：本文旨在探讨大客户营销管理策略对市场营销效果评估的影响，为企业制定和实施有效的大客户营销管理策略提供理论支持和实践指导。</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研究问题：本文将围绕以下几个问题展开研究</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大客户营销管理策略的制定和实施过程中存在哪些问题？</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大客户营销管理策略对市场营销效果评估的影响机制是什么？</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如何优化大客户营销管理策略，提高市场营销效果评估的准确性和有效性？</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504" b="1550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大客户通常指的是对企业具有战略意义的客户，他们往往能带来较高的销售额和利润，对企业的长期发展具有重要影响。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大客户一般具有采购量大、采购频率高、对产品和服务要求高、决策过程复杂等特点。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大客户定义及特点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个性化策略</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针对不同大客户的需求和特点，制定个性化的产品和服务方案，提高客户满意度和忠诚度。</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关系营销策略</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通过建立和维护与大客户之间的长期合作关系，提高客户黏性，降低客户流失率。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价值共创策略</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与大客户共同创造价值，通过深度合作和共同创新，实现双方共赢。</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营销管理策略类型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提升企业竞争力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通过有效的大客户营销管理策略，企业可以更好地满足客户需求，提高客户满意度和忠诚度，从而提升自身在市场中的竞争力。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促进企业可持续发展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大客户往往是企业的重要利润来源，通过针对大客户的营销管理策略，可以确保企业的稳定收益，进而支持企业的长期发展。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优化市场资源配置</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针对不同大客户的需求特点，企业可以合理配置市场资源，提高资源利用效率，降低营销成本。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大客户营销管理策略重要性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市场营销效果评估方法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市场份额评估</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通过计算企业在市场中的占有率，了解企业在市场中的地位和竞争力，进而评估营销活动的长期效果。</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广告效果评估</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通过调查消费者对广告的知晓度、认知度和购买意愿等指标，以评估广告投入的效果。</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销售量评估</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通过统计某一时期内的销售量，与前期或同期数据进行对比，以评估营销活动的短期效果。</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传统评估方法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客户关系管理评估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通过分析客户数据，了解客户的购买行为、偏好和需求，以评估营销活动的针对性和个性化程度。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社交媒体影响力评估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通过分析企业在社交媒体上的粉丝数量、互动频率和口碑等指标，以评估营销活动的传播效果和影响力。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客户满意度评估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通过调查客户对产品或服务的满意度，了解客户的需求和期望，进而评估营销活动的质量。</a:t>
            </a:r>
          </a:p>
        </p:txBody>
      </p:sp>
      <p:pic>
        <p:nvPicPr>
          <p:cNvPr id="10" name="Picture 10"/>
          <p:cNvPicPr>
            <a:picLocks noChangeAspect="1"/>
          </p:cNvPicPr>
          <p:nvPr/>
        </p:nvPicPr>
        <p:blipFill>
          <a:blip r:embed="rId2"/>
          <a:srcRect t="3613" b="361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现代评估方法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000" r="21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评估目的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根据评估目的的不同，选择相应的评估方法。例如，如果目的是了解营销活动的短期效果，可以选择销售量评估；如果目的是了解营销活动的长期效果，可以选择市场份额评估。</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数据可获得性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根据数据的可获得性和准确性，选择相应的评估方法。例如，如果客户数据丰富且准确，可以选择客户关系管理评估；如果广告投入数据详细，可以选择广告效果评估。</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行业特点</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根据不同行业的特点，选择相应的评估方法。例如，对于快消品行业，可以选择销售量评估和市场份额评估；对于服务行业，可以选择客户满意度评估和社交媒体影响力评估。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评估方法选择依据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大客户营销管理策略对市场营销效果的影响</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https://d.book118.com/578054045004006034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2024-09-12T04:31:56.461</cp:lastPrinted>
  <dcterms:created xsi:type="dcterms:W3CDTF">2024-09-11T20:31:56Z</dcterms:created>
  <dcterms:modified xsi:type="dcterms:W3CDTF">2024-09-11T20:31:58Z</dcterms:modified>
</cp:coreProperties>
</file>