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8CCA3-A327-47F4-85EF-18C69D060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5BEF6-19C9-45EF-A3E4-CFFBB0A46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314A6-E825-400D-BC6E-14D8AB607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C71F7-7272-4FE6-A698-AE7680E42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1471A8-8475-44D7-AE98-F1D08F55E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D13D0E-0D4E-4D37-A036-1D4EE50A2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E9A6A6-F65C-4A4E-A5CA-1F24B5041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AF6B7-978D-4AAE-90F9-4E39DB3FE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325B72-EC24-4DB9-84C6-876E4F364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8A410-2F23-4C9B-BA5E-E5B607768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C966E-31AA-46FB-B91F-C96397CB8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5405713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资本结构的类型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资本结构决策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资本结构调整与优化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资本结构与企业价值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资本结构是指企业各种资本的价值构成及其比例关系，是企业一定时期筹资组合的结果。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具有相对稳定性、动态性和复杂性。相对稳定性是指企业在一定时期内，其资本结构不会发生大的变化；动态性则是指随着企业经营和财务状况的变化，资本结构也会相应调整；复杂性则体现在资本结构的构成因素和影响因素的多样性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影响企业风险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资本结构中的债务和股权比例会影响企业的财务风险和经营风险。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影响企业价值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资本结构直接影响企业的加权平均资本成本，从而影响企业的市场价值。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决定企业治理结构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不同的资本结构会导致不同的企业治理结构，影响企业的经营决策和效率。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资本结构的重要性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宏观经济环境如经济周期、通货膨胀率、利率水平等会影响企业的资本需求和筹资成本，从而影响资本结构。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宏观经济环境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不同行业的资本密集程度、竞争程度、经营风险等因素不同，导致不同行业的资本结构存在差异。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行业特征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企业的经营状况、盈利能力、成长性、资产结构等因素也会影响其资本结构的选择。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企业自身因素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政策法规如公司法、证券法、税法等会对企业的筹资方式和资本结构调整产生限制或影响。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资本结构的决定因素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资本结构的类型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债务资本与权益资本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债务资本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指公司通过借款或发行债券等方式筹集的资金，代表着公司的负债。债务资本具有固定的利息支付和到期还本的义务，因此会增加公司的财务风险。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权益资本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指公司通过发行股票等方式筹集的资金，代表着公司的所有者权益。权益资本没有固定的利息支付和到期还本的义务，但股东享有公司的经营收益和决策权。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08" b="20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指公司筹集的使用期限在一年以上的资金，主要用于公司的长期投资和发展。长期资本包括长期借款、长期债券、股东权益等。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指公司筹集的使用期限在一年以内的资金，主要用于公司的日常经营和短期周转。短期资本包括短期借款、商业信用等。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长期资本与短期资本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短期资本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长期资本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不同行业的资本结构差异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重资产行业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如钢铁、石油等，通常需要大量的固定资产投资，因此其资本结构中债务资本比例较高。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轻资产行业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如互联网、咨询等，其主要资产为人力资本和知识产权等无形资产，因此其资本结构中权益资本比例较高。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高风险行业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如生物科技、新能源等，由于其具有较高的研发风险和市场风险，因此其资本结构中通常会包含更多的风险资本或创业投资。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成熟行业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如食品饮料、家用电器等，由于其市场稳定、经营风险较低，因此其资本结构中债务资本和权益资本的比例相对较为均衡。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资本结构理论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无税收、无交易成本、信息完全对称等。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基本假设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在完美资本市场中，公司价值与资本结构无关，即公司无法通过改变资本结构来增加其价值。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现实世界中存在税收、交易成本和信息不对称等因素，使得MM理论的结论受到挑战。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MM理论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基本思想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债务融资的税收利益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破产成本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最优资本结构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权衡理论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公司需要在债务融资的税收利益和破产成本之间进行权衡，以确定最优资本结构。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随着债务融资的增加，公司的破产风险也会上升，从而带来破产成本。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债务融资的利息支出可以在税前扣除，从而为公司带来税收利益。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权衡税收利益和破产成本后，公司可以确定一个最优资本结构，使得公司价值最大化。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优序融资理论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债务融资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发行债券或向银行贷款等方式筹集资金。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内部融资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使用公司内部留存收益进行再投资。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基本思想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公司在融资时会优先考虑内部融资，其次是债务融资，最后才是股权融资。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股权融资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发行新股或进行配股等方式筹集资金。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融资顺序的原因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内部融资成本最低，债务融资可以带来税收利益且不会稀释股东权益，而股权融资会稀释股东权益且成本较高。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https://d.book118.com/578054057130006043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2024-09-23T15:13:53.112</cp:lastPrinted>
  <dcterms:created xsi:type="dcterms:W3CDTF">2024-09-23T07:13:53Z</dcterms:created>
  <dcterms:modified xsi:type="dcterms:W3CDTF">2024-09-23T07:13:55Z</dcterms:modified>
</cp:coreProperties>
</file>