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B64ED-9FCB-4311-ADEF-A9ADCC891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B9A0D-77DF-4A05-B4EE-53DE4D811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7BF7E-5F14-4A02-82F4-C5A7872A3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A304C-A113-489A-B78F-CF5E2E25C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758E86-38FF-4F7E-B074-52CF5F7E7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11803F-458F-4A3D-B412-E3137AF58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B49A0-8716-48A7-B7A3-9A83BA592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15B36-BEEE-4848-B704-A0E0FF658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07D60E-F2CC-4CE2-BF3F-214D80F46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F10AA-898A-4D2F-AB83-17EFD847D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89C635-6576-40CA-A865-56DD8D040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54067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保护个人社交媒体账户的安全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社交媒体账户安全重要性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账户安全基本设置与操作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隐私设置调整建议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识别并防范网络钓鱼攻击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应对恶意评论和骚扰行为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总结：提高自我保护意识，确保社交媒体账户安全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社交媒体账户安全重要性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在社交媒体上，用户常常需要填写个人信息，如姓名、地址、电话号码等，这些信息可能会被不法分子利用，导致隐私泄露。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家庭成员信息保护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除了个人信息外，家庭成员的信息也可能在社交媒体上被泄露，如家庭成员的姓名、年龄、职业等，这些信息可能会被用于诈骗或骚扰。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敏感照片和视频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有些用户会在社交媒体上分享敏感照片和视频，这些内容一旦被盗取或滥用，可能会对用户造成严重伤害。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个人隐私泄露风险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诈骗与恶意攻击可能性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钓鱼攻击是一种常见的网络诈骗方式，攻击者可能会在社交媒体上发布虚假信息，诱导用户点击恶意链接或下载病毒软件，从而窃取用户个人信息或破坏用户设备。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钓鱼攻击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不法分子可能会假冒用户的身份，在社交媒体上发布虚假信息、骗取钱财或进行其他恶意行为。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假冒身份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有些用户可能会在社交媒体上对他人进行恶意攻击、骚扰或欺凌，这种行为可能会对受害者的心理和社交造成严重影响。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网络欺凌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形象管理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社交媒体是用户展示个人形象和价值观的重要平台，一个安全的账户有助于维护良好的形象和声誉。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品牌形象保护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对于商业和个人品牌而言，社交媒体账户的安全性直接关系到品牌形象和信誉。一旦账户被攻破或发布不良信息，可能会对品牌造成严重损害。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避免负面舆论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一个安全的社交媒体账户可以避免负面舆论的产生，从而降低对个人或品牌的负面影响。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维护自身形象和信誉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账户安全基本设置与操作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选择强密码并定期更换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强密码是保护账户安全的第一道防线，应选择包含大小写字母、数字和特殊字符的密码，并定期更换以降低被破解的风险。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强密码应至少包含8个字符以上，包括大小写字母、数字和特殊字符的组合，以提高破解难度。定期更换密码也是必要的，建议每3个月更换一次，以减少被盗号的风险。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双重身份验证是一种额外的安全保障措施，通过增加登录验证步骤来防止未经授权的访问。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开启双重身份验证后，在登录账户时需要提供除了密码之外的第二重验证方式，如手机验证码、指纹识别或应用程序生成的动态口令等。这样可以有效防止黑客通过猜测密码等方式入侵账户。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开启双重身份验证功能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限制陌生设备登录权限可以降低账户被盗用的风险，保护个人信息不被泄露。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置账户安全时，可以选择仅允许已授权的设备登录，或者限制陌生设备登录的尝试次数和时间。这样即使密码被破解，未经授权的设备也无法登录账户，提高了账户的安全性。同时，对于不再使用的设备或应用程序，应及时解除授权或删除账户信息，以减少潜在的安全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限制陌生设备登录权限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隐私设置调整建议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限制时间线访问权限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设置时间线访问权限，只允许关注的人查看自己的动态，避免不必要的信息泄露。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控制动态的互动范围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通过设置，限制评论和点赞的权限，避免不法分子利用评论区进行恶意攻击或诈骗。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限制陌生人查看个人主页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通过隐私设置，限制陌生人和未关注人查看个人主页，降低个人信息泄露风险。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控制可见范围及时间线权限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隐藏联系方式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在个人信息中隐藏电话号码、邮箱地址等敏感信息，降低被骚扰和诈骗的风险。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避免公开具体地址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不在社交媒体上公开具体住址或工作地点，保护个人隐私和安全。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谨慎发布个人信息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避免在社交媒体上发布身份证照片、护照信息等敏感资料，防止被盗用。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避免公开敏感信息如联系方式、地址等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https://d.book118.com/578054067035006025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2024-09-01T19:30:49.283</cp:lastPrinted>
  <dcterms:created xsi:type="dcterms:W3CDTF">2024-09-01T11:30:49Z</dcterms:created>
  <dcterms:modified xsi:type="dcterms:W3CDTF">2024-09-01T11:30:51Z</dcterms:modified>
</cp:coreProperties>
</file>