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8EFE93-9D91-4ACC-89FA-8081EA8F3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1FCA36-F75A-4249-8F69-8C77D9297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02BD44-5234-4FE7-9971-7AC1233A6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7A5054-82D2-437D-8E75-2667A4BE84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4199F6-B3B4-473D-8BE3-9F223BB4DE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3263AB-B29F-4F80-A9F1-40D3A4952B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14C59B-940E-4371-BB3E-11DBB3F9B4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31963E-B86D-49D9-8495-985813F163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B4CDD1-4CA6-4C09-AF19-B74D82CB11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7C9B5B-0EAA-43E5-BADC-361BD55AF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62B87-C479-41E2-849E-EDE8171F1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54075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生产成本核算直接材料分配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直接材料概述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直接材料核算方法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直接材料分配原则与策略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直接材料分配实施步骤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直接材料分配中问题及解决方案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案例分析：某企业直接材料分配实践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直接材料概述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417" r="1741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直接材料是指在生产过程中直接用于产品制造并构成产品实体的原材料、主要材料、外购半成品以及有助于产品形成的辅助材料等。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直接材料具有直接性、实体性和可计量性等特点。直接性指直接材料直接参与产品生产过程；实体性指直接材料能够形成产品的实体部分；可计量性指直接材料的消耗能够准确计量。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直接材料定义与特点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862" b="586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直接材料在生产成本中地位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直接材料是生产成本的重要组成部分，其消耗量和消耗比例往往占据生产成本的大部分。</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直接材料的消耗水平和利用效率直接影响产品的成本和质量，是生产成本核算和控制的重点。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直接材料分配是生产成本核算的基础工作之一，其准确性直接关系到产品成本的准确性和合理性。</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通过直接材料分配，可以反映各种产品对直接材料的消耗情况，为企业制定生产计划、控制生产成本和进行决策提供依据。</a:t>
            </a:r>
          </a:p>
        </p:txBody>
      </p:sp>
      <p:pic>
        <p:nvPicPr>
          <p:cNvPr id="6" name="Picture 6"/>
          <p:cNvPicPr>
            <a:picLocks noChangeAspect="1"/>
          </p:cNvPicPr>
          <p:nvPr/>
        </p:nvPicPr>
        <p:blipFill>
          <a:blip r:embed="rId2"/>
          <a:srcRect t="8573" b="857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152" b="715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合理的直接材料分配有助于企业优化资源配置，提高资源利用效率，降低生产成本，增强市场竞争力。</a:t>
            </a:r>
          </a:p>
        </p:txBody>
      </p:sp>
      <p:pic>
        <p:nvPicPr>
          <p:cNvPr id="10" name="Picture 10"/>
          <p:cNvPicPr>
            <a:picLocks noChangeAspect="1"/>
          </p:cNvPicPr>
          <p:nvPr/>
        </p:nvPicPr>
        <p:blipFill>
          <a:blip r:embed="rId4"/>
          <a:srcRect t="8005" b="80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直接材料分配重要性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直接材料核算方法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5" r="13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708" b="17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实际成本法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实际成本法是指根据生产过程中实际消耗的直接材料数量和实际采购价格来计算直接材料成本的方法。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需要对每一笔材料消耗进行详细的记录，核算工作量较大，且容易受到材料价格波动的影响。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能够准确反映生产过程中实际消耗的直接材料成本，便于企业进行成本控制和决策。</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适用于材料价格波动不大，且对成本核算精度要求较高的企业。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适用范围</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适用于材料价格波动较大，但对成本核算精度要求不太高的企业。</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标准成本法是指根据预先制定的标准成本来计算直接材料成本的方法，其中标准成本包括标准用量和标准单价。</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优点</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简化了成本核算过程，减少了核算工作量，且能够及时发现生产过程中的成本差异，有利于成本控制。</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缺点</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标准成本的制定需要一定的经验和专业知识，且可能受到实际生产过程中材料消耗和价格波动的影响，导致成本核算结果不够准确。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标准成本法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实际成本法和标准成本法各有优缺点，企业在选择时应根据自身实际情况进行权衡。</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对于成本核算精度要求不太高，但希望简化核算过程并及时发现成本差异的企业，可以选择标准成本法进行核算。</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在实际应用中，企业也可以将两种方法结合起来使用，以充分利用各自的优点，达到更好的成本核算效果。</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对于成本核算精度要求较高，且材料价格波动不大的企业，可以选择实际成本法进行核算。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两种方法比较与选择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直接材料分配原则与策略</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一致性原则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在分配材料成本时，应保持一致的方法和处理方式，以便在不同期间和不同产品之间进行比较和分析。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实际成本原则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按照实际发生的材料成本进行分配，确保成本准确反映生产过程中的实际消耗。</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因果关系原则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将材料成本分配给直接引起该成本发生的生产活动或产品，确保成本与产出之间的因果关系明确。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分配原则介绍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定额消耗量分配法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根据产品的定额消耗量和材料的实际单价计算分配材料成本，适用于定额管理基础较好且材料消耗与定额关系密切的企业。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实际消耗量分配法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根据实际消耗的材料数量和材料的实际单价计算分配材料成本，能够准确反映实际消耗情况，但需要对材料消耗进行准确计量和核算。</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标准成本分配法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根据预先制定的标准成本进行材料成本分配，能够简化成本核算工作，但需要对标准成本进行定期更新和调整。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常见分配策略分析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根据企业生产特点和成本管理要求选择合适的分配策略，确保材料成本能够准确、合理地分配到各产品中去。</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当企业生产环境、工艺流程或材料价格发生较大变化时，应及时对分配策略进行调整，以确保成本核算的准确性和合理性。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在选择或调整分配策略时，应充分考虑其对成本核算、成本控制和成本分析的影响，确保企业成本管理的有效性和科学性。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策略选择与调整时机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直接材料分配实施步骤</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https://d.book118.com/578054075067006035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2024-09-14T08:01:51.714</cp:lastPrinted>
  <dcterms:created xsi:type="dcterms:W3CDTF">2024-09-14T00:01:51Z</dcterms:created>
  <dcterms:modified xsi:type="dcterms:W3CDTF">2024-09-14T00:01:53Z</dcterms:modified>
</cp:coreProperties>
</file>