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8D9B20-A2C6-4B71-8EB4-59DF235FE6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BC1031-1CE1-4023-9F62-111AB500B4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B28DF5-5896-4BAB-A299-92B61F1EB2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D17D9C-388B-4E0D-88B4-B34B2D741C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4F7BE3-A247-4018-BD9B-D7B0B53294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99C4EC-DAE1-4A96-A05A-4270664A696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45DAF6-B193-4DF4-877C-F6F58877CB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298118-D195-4970-A80E-27ADAC727D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6934FA-2988-477C-A562-77074353D6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CF4E68-8BCC-4E06-9B02-0D5AB30573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6B70DE-35E5-4A24-A489-258B6A7930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8054120052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培养员工团队建设能力的核心训练</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团队建设基本概念与重要性</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员工团队协作能力现状分析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沟通技巧与领导力培养</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团队协作意识与心态调整</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目标设定与执行力提升</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信任建立与维护在团队协作中应用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总结回顾与展望未来发展趋势</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团队建设基本概念与重要性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团队是由两个或两个以上、相互依赖的、承诺共同的规则、具有共同愿景、愿意为共同的目标而努力的互补技能成员组成的群体，通过相互的沟通、信任、合作和承担责任，产生群体的协作效应，从而获得比个体成员绩效总和大得多的团队绩效。</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团队定义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目标明确、成员互补、共同决策、相互信任、高效沟通。</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团队特点</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团队定义及特点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团队成员清楚地知道团队要达成的目标以及各自在目标实现过程中的角色。</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明确的目标</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团队中有具备领导力的成员，能够带领团队朝着目标前进，激发团队成员的积极性和创造力。</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领导力</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团队成员之间保持开放、坦诚的沟通，及时分享信息、解决问题。</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有效的沟通</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团队成员之间建立信任关系，相信彼此的能力和承诺，愿意为团队目标共同努力。</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相互信任</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团队成员懂得协作的重要性，愿意为团队的整体利益而牺牲个人利益。</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协作精神</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优秀团队特征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9917" r="9917"/>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通过团队建设活动，促进团队成员之间的相互了解和信任，从而提高工作效率和团队协作能力。</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提高工作效率</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团队建设活动可以帮助团队成员增强对团队的认同感和归属感，形成更加紧密的团队关系。</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增强团队凝聚力</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团队建设活动可以让员工感受到企业的关怀和支持，从而提升员工的工作积极性和士气。</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提升员工士气</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团队建设活动可以激发员工的创造力和创新精神，为企业带来更多的创新思路和想法。</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促进企业创新</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团队建设在企业中作用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员工团队协作能力现状分析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制定明确的评估标准，包括沟通、协作、领导力、解决问题的能力等方面。</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评估标准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评估方法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评估结果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采用360度反馈、绩效评估、团队项目完成情况等多种方法综合评估员工的团队协作能力。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将评估结果以数据化形式呈现，便于直观了解员工团队协作能力现状。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员工团队协作能力评估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根据评估结果，列出员工团队协作能力方面存在的问题，如沟通不畅、缺乏信任、分工不明确等。</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500" r="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3062" r="1306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问题列举</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针对每个问题，深入分析其产生的原因，如个人性格、团队氛围、组织文化等。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原因分析</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阐述这些问题对团队整体绩效和员工个人发展的影响。</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影响分析</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存在问题及原因分析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5804" b="1580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提升员工团队协作能力必要性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提升团队绩效</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强化员工的团队协作能力，有助于提高团队整体绩效，实现共同目标。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增强员工归属感</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良好的团队协作氛围可以让员工感受到归属感和认同感，提高工作满意度。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促进个人成长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在团队协作中，员工可以相互学习、共同进步，实现个人价值的提升。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沟通技巧与领导力培养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积极倾听他人的观点和意见，理解他人的情感和需求，是有效沟通的基础。</a:t>
            </a:r>
          </a:p>
        </p:txBody>
      </p:sp>
      <p:pic>
        <p:nvPicPr>
          <p:cNvPr id="6" name="Picture 6"/>
          <p:cNvPicPr>
            <a:picLocks noChangeAspect="1"/>
          </p:cNvPicPr>
          <p:nvPr/>
        </p:nvPicPr>
        <p:blipFill>
          <a:blip r:embed="rId2"/>
          <a:srcRect l="5908" r="59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倾听能力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清晰、准确地表达自己的想法和观点，避免歧义和误解，提高沟通效率。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表达能力</a:t>
            </a:r>
          </a:p>
        </p:txBody>
      </p:sp>
      <p:pic>
        <p:nvPicPr>
          <p:cNvPr id="10" name="Picture 10"/>
          <p:cNvPicPr>
            <a:picLocks noChangeAspect="1"/>
          </p:cNvPicPr>
          <p:nvPr/>
        </p:nvPicPr>
        <p:blipFill>
          <a:blip r:embed="rId3"/>
          <a:srcRect l="16724" r="16724"/>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4792" r="4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及时、恰当地给予他人反馈，肯定他人的贡献和成绩，指出需要改进的地方，促进双方共同进步。</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反馈技巧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有效沟通技巧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领导力是指一种能够激发团队成员热情、引导团队目标实现、促进团队协作的能力。</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领导力定义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领导力是企业成功的关键因素之一，优秀的领导者能够带领团队克服困难、实现目标，提高团队士气和凝聚力。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领导力重要性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领导力概念及重要性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了解自己的优点和不足，明确自己的价值观和领导风格，有助于更好地发挥领导力。</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增强自我认知</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学习领导技能</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培养团队协作精神</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接受反馈并持续改进</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通过阅读、培训、实践等方式学习领导技能，如决策能力、协调能力、激励能力等。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积极促进团队成员之间的合作与信任，激发团队成员的创造力和潜力，提高团队整体绩效。</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倾听他人的反馈和建议，勇于承认自己的错误和不足，持续改进自己的领导方式和技能。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提升领导力方法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04</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团队协作意识与心态调整</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https://d.book118.com/578054120052006025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2024-09-02T00:24:33.098</cp:lastPrinted>
  <dcterms:created xsi:type="dcterms:W3CDTF">2024-09-01T16:24:33Z</dcterms:created>
  <dcterms:modified xsi:type="dcterms:W3CDTF">2024-09-01T16:24:35Z</dcterms:modified>
</cp:coreProperties>
</file>