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3BB24CE-02B4-4D30-A94D-EF5965A553A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8318D-FCA7-4642-BCBA-5E3FF921D1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8AC75-6345-402F-B6B7-C3A6A3439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05B74-659D-4547-B0F5-A9A664DAB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909E1-9765-4B67-8F56-43043842D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B7AA7A-B878-451B-B66C-741E3B3D7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495A4A-76F3-41C9-8956-E1D74ABB5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4099B-4195-43F5-B97D-B43534405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A7B4A-61F7-468C-8356-4373BF91D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10EC0A-C426-41F7-BDBD-74FDB5D5B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DCB70-B84F-4BD6-8238-1829A3787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01EA9-4D00-413C-BF39-562515195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5873307-7566-4F08-9B71-89A2DA2F998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FA686A2-8790-4DA1-A538-516C05C7F12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5501006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FF0000"/>
                </a:solidFill>
                <a:latin typeface="Arial"/>
                <a:ea typeface="微软雅黑"/>
              </a:rPr>
              <a:t>员工绩效评价标准中的工作质量和效率指标解读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员工绩效评价标准中的工作质量和效率指标解读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工作质量指标解读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效率指标解读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绩效评价实践案例分析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提升工作质量和效率的建议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员工绩效评价标准中的工作质量和效率指标解读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员工绩效评价是组织管理中的重要环节，其中的工作质量和效率指标是评价员工表现的关键因素之一。本章将深入探讨这些指标的含义和应用。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工作质量指标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工作结果是否准确无误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准确性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员工是否能按时交付工作成果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可靠性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员工是否能提出新的想法或解决方案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创新性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工作质量指标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工作质量指标反映了员工在工作中表现出来的准确性、可靠性和创新性。准确、可靠和富有创意的工作是评价员工绩效的重要标准。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效率指标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员工在单位时间内完成的工作量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生产率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员工是否能合理安排时间，高效完成工作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时间管理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员工是否能有效利用资源完成任务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资源利用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效率指标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效率指标衡量了员工在单位时间内完成工作量的能力，以及时间和资源的合理利用程度。高效率的工作表现通常伴随着良好的绩效评价。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需要综合考虑工作质量和效率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工作质量和效率指标的关联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相辅相成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高质量的工作往往伴随着高效率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关联性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准确、可靠、创新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高质量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生产率高、时间管理好、资源利用充分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高效率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工作质量指标解读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准确性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避免出现错误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确保数据和信息的准确性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确保无误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定期检查和核对工作成果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可靠性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避免延迟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按时交付工作成果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确保工作顺利完成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处理工作中的突发事件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尝试新方法和工具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促进工作效率提升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创新性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推动工作流程优化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本章深入探讨了工作质量指标的重要性及其具体内容，准确性、可靠性和创新性是员工绩效评价中需要重点关注的方面。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效率指标解读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生产率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生产率指单位时间内完成的工作量。提高生产率可以实现高效生产，需要合理规划工作流程，优化生产过程，从而提升工作效率。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时间管理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设定明确目标和时间节点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制定工作计划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根据工作的轻重缓急合理分配时间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合理安排工作时间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消除工作中的时间浪费现象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避免时间浪费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资源利用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降低成本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充分利用公司资源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提高资源利用率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81111" lnSpcReduction="20000"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工作质量和效率指标的综合应用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工作质量和效率指标相互影响，评价员工绩效需要综合考量这两个方面，才能全面评价员工的表现。员工的工作质量和效率是相辅相成的关系，只有综合衡量才能更全面地了解员工的工作状态。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https://d.book118.com/578055010064006045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员工绩效评价标准中的工作质量和效率指标解读</vt:lpstr>
      <vt:lpstr>目录</vt:lpstr>
      <vt:lpstr>第1章 员工绩效评价标准中的工作质量和效率指标解读</vt:lpstr>
      <vt:lpstr>简介</vt:lpstr>
      <vt:lpstr>工作质量指标</vt:lpstr>
      <vt:lpstr> </vt:lpstr>
      <vt:lpstr>效率指标</vt:lpstr>
      <vt:lpstr> </vt:lpstr>
      <vt:lpstr>工作质量和效率指标的关联</vt:lpstr>
      <vt:lpstr>关联性</vt:lpstr>
      <vt:lpstr>第2章 工作质量指标解读</vt:lpstr>
      <vt:lpstr>准确性</vt:lpstr>
      <vt:lpstr>可靠性</vt:lpstr>
      <vt:lpstr>创新性</vt:lpstr>
      <vt:lpstr>总结</vt:lpstr>
      <vt:lpstr>第3章 效率指标解读</vt:lpstr>
      <vt:lpstr> </vt:lpstr>
      <vt:lpstr>时间管理</vt:lpstr>
      <vt:lpstr>资源利用</vt:lpstr>
      <vt:lpstr>工作质量和效率指标的综合应用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2024-09-26T00:17:57.426</cp:lastPrinted>
  <dcterms:created xsi:type="dcterms:W3CDTF">2024-09-25T16:17:57Z</dcterms:created>
  <dcterms:modified xsi:type="dcterms:W3CDTF">2024-09-25T16:17:59Z</dcterms:modified>
</cp:coreProperties>
</file>