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C32E8-5478-44C2-BD21-50F5A7121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02B03-994E-4727-B3AC-755144D4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1F34-A761-4139-B668-BE2B9F400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675FC-CD46-4A85-BA84-E162D821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6BFBFF-A405-4F84-A330-0F16CB01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3D595-D083-4AB8-9B97-50BFE9D9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F67FF-047A-405D-9E3A-49B77E1F0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58AF6-762E-46CF-B0A6-AFF0F520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3EFBE-8970-41CF-91B9-8DF0CE725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D7FF7-6380-4DB1-B4E1-9B7AC7DE2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182D7-2F1D-4FCD-BC88-38B48AA37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6023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老年护理之退隐理论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57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退隐理论与老年护理实践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退隐理论在老年护理中的具体应用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退隐理论与老年护理的未来发展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退隐理论的概念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退隐理论是指个体在老年期主动选择与社会的分离，寻求内在的平静和满足感，以实现自我保护和自我完善的一种理论。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退隐理论强调老年人在社会角色和责任上的变化，以及他们如何通过调整心态和行为来适应这些变化。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退隐理论起源于20世纪中叶，当时社会学家和心理学家开始关注老年人在社会中的地位和角色。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随着人口老龄化的加剧，退隐理论逐渐成为老年学研究的重要领域之一，并得到了广泛的关注和应用。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退隐理论的发展历程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退隐理论为老年护理提供了重要的理论指导，帮助护理人员更好地理解老年人的需求和心理状态。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退隐理论强调老年人的自主性和自我价值，鼓励老年人积极参与社会活动，提高生活质量。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退隐理论还为护理人员提供了一种有效的干预手段，帮助老年人应对生活中的挑战和困难。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退隐理论在老年护理中的重要性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退隐理论与老年护理实践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人口老龄化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随着人口老龄化趋势加剧，老年护理需求日益增长，对护理服务的质量和效率提出了更高的要求。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护理资源不足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当前老年护理资源相对不足，难以满足庞大的需求，需要优化资源配置和提高服务供给能力。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护理服务与需求不匹配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现有的老年护理服务在内容、形式和标准上与老年人的实际需求存在一定差距，需要调整和完善。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退隐理论强调尊重老年人的个性差异，在护理实践中应关注个体需求，提供个性化的护理服务。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情感关怀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退隐理论重视情感关怀，要求护理人员关注老年人的情感需求，提供温暖、关爱和陪伴。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退隐理论主张促进老年人的自主性，在护理中应鼓励老年人积极参与决策，提高其自我护理能力和生活品质。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退隐理论认为社会支持对老年人至关重要，护理实践中应积极调动社会资源，为老年人创造良好的社会支持网络。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退隐理论在老年护理中的应用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转变服务理念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退隐理论强调以老年人为中心的服务理念，要求护理人员关注老年人的实际需求和感受，提供更加人性化的服务。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加强人才培养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为践行退隐理论，需要培养具备专业素养、人文关怀和良好沟通能力的老年护理人才。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退隐理论的应用需要多学科的合作和支持，应加强跨学科交流与合作，共同推动老年护理事业的发展。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完善护理服务体系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借鉴退隐理论的理念，应进一步完善老年护理服务体系，提高服务质量和效率，满足老年人的多元化需求。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退隐理论对老年护理的启示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https://d.book118.com/578056023015006032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2024-09-09T09:04:26.122</cp:lastPrinted>
  <dcterms:created xsi:type="dcterms:W3CDTF">2024-09-09T01:04:26Z</dcterms:created>
  <dcterms:modified xsi:type="dcterms:W3CDTF">2024-09-09T01:04:28Z</dcterms:modified>
</cp:coreProperties>
</file>