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B446C-88BB-4EE9-A353-F6907CB06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A66B5-8D0A-4855-AB36-79ED732F4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93091-ADB4-4096-AE00-52CEA0EC7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FD08AB-DCA4-40A9-ACA2-00C4402D0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D0B878-FC1E-4A5C-8B94-BF866BFF6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94DAE9-F07B-4915-9D68-28CFEE583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47D2CB-1FF8-4C6A-8997-A7B721BC3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CD9E0F-0149-4A52-A88C-3A45F6EE3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19DC44-F524-47DB-9779-D850E54C3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D40EA-9D65-4063-A0E5-E3A575D5C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0D2EE-42CD-4A0C-82A4-9371C57CF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560261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药剂专业学生职业规划书\n## 1.药剂专业行业现状及发展趋势分析\n### 1.1药剂专业行业概述及发展背景\n### 1.2药剂专业行业现状及市场需求\n### 1.3药剂专业行业发展趋势及前景预测\n## 2.药剂专业学生应具备的技能及素质\n### 2.1药剂专业学生应具备的基本技能\n### 2.2药剂专业学生应具备的素质要求\n### 2.3药剂专业学生技能提升途径及方法\n## 3.药剂专业学生职业规划路径及选择\n### 3.1药剂专业学生职业发展路径分析\n### 3.2药剂专业学生职业选择依据及建议\n### 3.3药剂专业学生职业规划案例分享\n## 4.药剂专业学生创新创业现状及策略\n### 4.1药剂专业学生创新创业现状分析\n### 4.2药剂专业学生创新创业策略及建议\n### 4.3药剂专业学生创新创业成功案例分析\n## 5.药剂专业学生就业指导及求职技巧\n### 5.1药剂专业学生就业市场分析及岗位需求\n### 5.2药剂专业学生求职技巧及注意事项\n### 5.3药剂专业学生面试技巧及自我展示\n## 6.药剂专业学生职业发展及晋升策略\n### 6.1药剂专业学生职业发展阶段及特点\n### 6.2药剂专业学生职业发展晋升途径及策略\n### 6.3药剂专业学生职业发展案例分享及启示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药剂专业学生职业规划书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药剂专业行业现状及发展趋势分析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药剂专业行业概述</a:t>
                </a:r>
                <a:endParaRPr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药剂专业是研究药物制剂、药物调剂、药物检验等方面的一门学科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药剂专业主要包括药品研发、药品生产、药品质量控制、药品经营与管理等方面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药剂专业的发展关系到人类的健康和生活质量，具有重要的社会意义</a:t>
                </a:r>
                <a:endParaRPr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药剂专业行业发展背景</a:t>
                </a:r>
                <a:endParaRPr/>
              </a:p>
            </p:txBody>
          </p:sp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随着社会经济的发展和人们生活水平的提高，人们对药品的需求不断增加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药品研发技术的不断创新和进步，为药剂专业行业的发展提供了技术支持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国家对药品行业的监管政策和法规不断完善，为药剂专业行业的发展提供了保障</a:t>
                </a:r>
                <a:endParaRPr/>
              </a:p>
            </p:txBody>
          </p:sp>
          <p:sp>
            <p:nvSpPr>
              <p:cNvPr id="2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药剂专业行业概述及发展背景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药剂专业行业现状</a:t>
                </a:r>
                <a:endParaRPr/>
              </a:p>
            </p:txBody>
          </p:sp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药剂专业行业在国民经济中占有重要地位，且呈现出稳步发展的态势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药剂专业行业从业人员数量逐年增加，但高层次人才仍然紧缺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药剂专业行业在药品研发、药品生产、药品质量控制等方面取得了一定的成果</a:t>
                </a:r>
                <a:endParaRPr/>
              </a:p>
            </p:txBody>
          </p:sp>
          <p:sp>
            <p:nvSpPr>
              <p:cNvPr id="2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市场需求</a:t>
                </a:r>
                <a:endParaRPr/>
              </a:p>
            </p:txBody>
          </p:sp>
          <p:sp>
            <p:nvSpPr>
              <p:cNvPr id="2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药品研发市场对药剂专业人才的需求较大，尤其是具有创新能力和实践经验的高端人才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药品生产市场对药剂专业人才的需求主要集中在生产管理、质量控制等方面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药品经营市场对药剂专业人才的需求主要集中在药品营销、药品流通等方面</a:t>
                </a:r>
                <a:endParaRPr/>
              </a:p>
            </p:txBody>
          </p:sp>
          <p:sp>
            <p:nvSpPr>
              <p:cNvPr id="2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药剂专业行业现状及市场需求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发展趋势</a:t>
                </a:r>
                <a:endParaRPr/>
              </a:p>
            </p:txBody>
          </p:sp>
          <p:sp>
            <p:nvSpPr>
              <p:cNvPr id="2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药剂专业行业将继续保持稳步发展的态势，且增长速度将逐步加快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药剂专业行业将更加重视药品研发和创新，以适应市场需求的变化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药剂专业行业将进一步加强行业监管和自律，提高药品质量和安全水平</a:t>
                </a:r>
                <a:endParaRPr/>
              </a:p>
            </p:txBody>
          </p:sp>
          <p:sp>
            <p:nvSpPr>
              <p:cNvPr id="2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前景预测</a:t>
                </a:r>
                <a:endParaRPr/>
              </a:p>
            </p:txBody>
          </p:sp>
          <p:sp>
            <p:nvSpPr>
              <p:cNvPr id="2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药剂专业行业未来将面临更加激烈的市场竞争，对人才的需求将更加多元化和专业化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药剂专业行业未来将更加注重与新兴产业的融合发展，如互联网、大数据等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药剂专业行业未来将更加注重国际化发展，积极参与全球药品行业的竞争与合作</a:t>
                </a:r>
                <a:endParaRPr/>
              </a:p>
            </p:txBody>
          </p:sp>
          <p:sp>
            <p:nvSpPr>
              <p:cNvPr id="2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药剂专业行业发展趋势及前景预测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药剂专业学生应具备的技能及素质</a:t>
            </a:r>
            <a:endParaRPr/>
          </a:p>
        </p:txBody>
      </p:sp>
      <p:sp>
        <p:nvSpPr>
          <p:cNvPr id="27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7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药品研发技能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掌握药物制剂的基本原理和技能，能够进行药物制剂的设计和制备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掌握药物分析的基本原理和方法，能够进行药品的质量控制和评价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熟悉药品研发的流程和法规，能够进行药品研发的全程管理和质量控制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药品生产技能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掌握药品生产的基本原理和技能，能够进行药品的生产过程控制和质量保证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熟悉药品生产设备的使用和维护，能够进行药品生产设备的选型和管理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了解药品生产的流程和法规，能够进行药品生产的管理和质量控制</a:t>
                </a:r>
                <a:endParaRPr/>
              </a:p>
            </p:txBody>
          </p:sp>
          <p:pic>
            <p:nvPicPr>
              <p:cNvPr id="28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药品经营技能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掌握药品经营的基本原理和技能，能够进行药品的采购、销售和库存管理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熟悉药品市场的需求和竞争状况，能够进行药品的市场分析和营销策划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了解药品经营的流程和法规，能够进行药品经营的管理和质量控制</a:t>
                </a:r>
                <a:endParaRPr/>
              </a:p>
            </p:txBody>
          </p:sp>
          <p:pic>
            <p:nvPicPr>
              <p:cNvPr id="29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药剂专业学生应具备的基本技能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专业素质</a:t>
                </a:r>
                <a:endParaRPr/>
              </a:p>
            </p:txBody>
          </p:sp>
          <p:sp>
            <p:nvSpPr>
              <p:cNvPr id="2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具备扎实的药剂专业理论基础和实践能力，能够解决药剂专业的实际问题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具备良好的学术素养和创新意识，能够跟踪药剂专业的发展动态和行业需求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具备较强的自主学习和适应能力，能够应对药剂专业的不断变革和发展</a:t>
                </a:r>
                <a:endParaRPr/>
              </a:p>
            </p:txBody>
          </p:sp>
          <p:sp>
            <p:nvSpPr>
              <p:cNvPr id="30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素质要求</a:t>
                </a:r>
                <a:endParaRPr/>
              </a:p>
            </p:txBody>
          </p:sp>
          <p:sp>
            <p:nvSpPr>
              <p:cNvPr id="3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具备良好的职业道德和职业操守，能够保证药品的质量和安全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具备较强的团队协作和沟通能力，能够与团队成员和利益相关者进行有效合作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具备较强的责任心和敬业精神，能够承担药剂专业工作的责任和挑战</a:t>
                </a:r>
                <a:endParaRPr/>
              </a:p>
            </p:txBody>
          </p:sp>
          <p:sp>
            <p:nvSpPr>
              <p:cNvPr id="30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药剂专业学生应具备的素质要求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1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1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课程学习</a:t>
                </a:r>
                <a:endParaRPr/>
              </a:p>
            </p:txBody>
          </p:sp>
          <p:sp>
            <p:nvSpPr>
              <p:cNvPr id="31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深入学习药剂专业的核心课程，掌握药剂专业的基本理论和技能   -选修药剂专业相关的拓展课程，拓宽药剂专业的知识面和视野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参加药剂专业的实践课程，提高药剂专业的实践能力和操作技能</a:t>
                </a:r>
                <a:endParaRPr/>
              </a:p>
            </p:txBody>
          </p:sp>
        </p:grpSp>
        <p:grpSp>
          <p:nvGrpSpPr>
            <p:cNvPr id="31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1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实践活动</a:t>
                </a:r>
                <a:endParaRPr/>
              </a:p>
            </p:txBody>
          </p:sp>
          <p:sp>
            <p:nvSpPr>
              <p:cNvPr id="31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参加药剂专业的实习和实训，了解药剂专业的实际工作环境和要求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参与药剂专业的科研项目和竞赛，提高药剂专业的创新能力和实践能力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加入药剂专业的社团和组织，培养药剂专业的团队协作和沟通能力</a:t>
                </a:r>
                <a:endParaRPr/>
              </a:p>
            </p:txBody>
          </p:sp>
        </p:grpSp>
        <p:grpSp>
          <p:nvGrpSpPr>
            <p:cNvPr id="32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2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自我提升</a:t>
                </a:r>
                <a:endParaRPr/>
              </a:p>
            </p:txBody>
          </p:sp>
          <p:sp>
            <p:nvSpPr>
              <p:cNvPr id="32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阅读药剂专业相关的书籍和期刊，了解药剂专业的最新研究成果和发展动态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参加药剂专业的培训和讲座，提高药剂专业的专业素养和综合素质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与药剂专业的人士进行交流和学习，拓宽药剂专业的人脉和资源</a:t>
                </a:r>
                <a:endParaRPr/>
              </a:p>
            </p:txBody>
          </p:sp>
        </p:grpSp>
      </p:grpSp>
      <p:pic>
        <p:nvPicPr>
          <p:cNvPr id="32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药剂专业学生技能提升途径及方法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2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2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2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药剂专业学生职业规划路径及选择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药剂专业学生职业发展路径分析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药品研发路径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成为药品研发人员，从事药物制剂、药物分析等方面的工作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成为药品研发管理人员，负责药品研发的全程管理和质量控制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成为药品研发专家，引领药品研发的方向和创新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药品生产路径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成为药品生产人员，从事药品的生产过程控制和质量保证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成为药品生产管理人员，负责药品生产设备的选择和管理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成为药品生产专家，提高药品生产的效率和质量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药品经营路径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成为药品经营人员，从事药品的采购、销售和库存管理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成为药品经营管理人员，负责药品市场的分析和营销策划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成为药品经营专家，提高药品经营的效果和效益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职业选择依据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考虑个人兴趣和优势，选择适合自己的职业路径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了解职业的发展前景和市场需求，选择具有发展潜力的职业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考虑职业的工作环境和待遇，选择符合个人期望的职业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职业选择建议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尽早确定职业目标，制定职业规划，提高职业竞争力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积极参与职业实践活动，积累职业经验和能力，提高职业素养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保持学习和适应能力，应对职业的变革和发展，实现职业的可持续发展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药剂专业学生职业选择依据及建议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药品研发案例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某药剂专业学生在大学期间积极参与药品研发项目，积累了丰富的实践经验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工作后，他继续从事药品研发工作，成为药品研发领域的专家，为药品研发做出了重要贡献</a:t>
                </a:r>
                <a:endParaRPr/>
              </a:p>
            </p:txBody>
          </p:sp>
          <p:sp>
            <p:nvSpPr>
              <p:cNvPr id="5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药品生产案例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某药剂专业学生在大学期间学习了药品生产的相关课程，并进行了实习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工作后，他成为一名药品生产管理人员，负责药品生产设备的选择和管理，提高了药品生产的效率和质量</a:t>
                </a:r>
                <a:endParaRPr/>
              </a:p>
            </p:txBody>
          </p:sp>
          <p:sp>
            <p:nvSpPr>
              <p:cNvPr id="5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药品经营案例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某药剂专业学生在大学期间了解了药品经营的相关知识，并参加了实践活动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工作后，他成为一名药品经营专家，负责药品市场的分析和营销策划，提高了药品经营的效果和效益</a:t>
                </a:r>
                <a:endParaRPr/>
              </a:p>
            </p:txBody>
          </p:sp>
          <p:sp>
            <p:nvSpPr>
              <p:cNvPr id="6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药剂专业学生职业规划案例分享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https://d.book118.com/578056026103006042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药剂专业学生职业规划书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2024-09-21T20:38:23.912</cp:lastPrinted>
  <dcterms:created xsi:type="dcterms:W3CDTF">2024-09-21T12:38:23Z</dcterms:created>
  <dcterms:modified xsi:type="dcterms:W3CDTF">2024-09-21T12:38:25Z</dcterms:modified>
</cp:coreProperties>
</file>