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52B498-637C-4791-95A1-C9EDBD2F4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77560-F8C1-4FB4-9D05-149929785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F7D64B-01A9-429B-B610-7E28D629F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492C6-6096-45B2-AB8F-710A32C10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29ED7E-83AD-4B66-ACDE-1656243C14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9669C4-4F97-4FEB-97ED-181BC5E20A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73F27B-6A66-4E27-BBAC-3A48BA2DA8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B5B37C-31B7-47FA-8B1F-B34EC02F5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AED67-7F35-45A4-A6E0-89B156CF7A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4ED83-D090-4828-813F-BA6863FE1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FAA28-B613-4A80-AE39-F7F2626F4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5703406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家族遗传性疾病在家庭中遗传的疾病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家族遗传性疾病概述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常见家族遗传性疾病介绍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家族遗传性疾病对家庭影响分析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诊断方法与治疗策略探讨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遗传咨询与心理辅导服务提供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社会关注与政策保障措施推进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家族遗传性疾病概述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16" b="285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家族遗传性疾病是指由于遗传物质改变而引起的疾病，通常具有家族聚集性，即在一个家族中有多个成员患有相同或相似的疾病。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根据遗传方式和疾病特点，家族遗传性疾病可分为单基因遗传病、多基因遗传病、染色体异常遗传病等。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家族遗传性疾病的发病原因主要包括基因突变、染色体异常、基因表达调控异常等。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家族遗传性疾病的发病机制复杂，涉及基因、环境、生活方式等多种因素的相互作用。其中，基因突变是导致家族遗传性疾病发生的根本原因，而环境因素和生活方式等则可能诱发或加重病情。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281" r="18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遗传方式</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遗传特点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遗传方式及特点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族遗传性疾病的遗传特点包括家族聚集性、垂直传递性、终身性和遗传异质性等。其中，家族聚集性是指疾病在家族中呈现聚集现象；垂直传递性是指疾病在家族中由上代往下代传递；终身性是指疾病一旦发生，将伴随患者终生；遗传异质性则是指同一疾病在不同家族或不同患者中可能存在不同的遗传方式和致病基因。</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家族遗传性疾病的遗传方式包括常染色体显性遗传、常染色体隐性遗传、X连锁显性遗传、X连锁隐性遗传、Y连锁遗传和线粒体遗传等。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常见家族遗传性疾病介绍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疾病概述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遗传因素</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症状表现</a:t>
            </a:r>
          </a:p>
        </p:txBody>
      </p:sp>
      <p:pic>
        <p:nvPicPr>
          <p:cNvPr id="5" name="Picture 5"/>
          <p:cNvPicPr>
            <a:picLocks noChangeAspect="1"/>
          </p:cNvPicPr>
          <p:nvPr/>
        </p:nvPicPr>
        <p:blipFill>
          <a:blip r:embed="rId2"/>
          <a:srcRect t="12665" b="1266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9094" b="19094"/>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8295" b="8295"/>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先天性心脏病</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先天性心脏病是指在胚胎发育时期由于心脏及大血管的形成障碍或发育异常而引起的解剖结构异常，或出生后应自动关闭的通道未能闭合（在胎儿属正常）的情形。</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先天性心脏病具有家族聚集性，可能与多个基因及环境因素的相互作用有关。</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患者可能出现心悸、胸闷、气喘、乏力等症状，严重者可导致心衰。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788" r="197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疾病概述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血友病是一组遗传性凝血功能障碍的出血性疾病，其共同的特征是活性凝血活酶生成障碍，凝血时间延长，终身具有轻微创伤后出血倾向，重症患者没有明显外伤也可发生“自发性”出血。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遗传因素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血友病为X连锁隐性遗传，女性传递，男性发病，发病率约为5000分之一的男性活婴。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症状表现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患者可能出现关节出血、肌肉出血、鼻出血等症状，严重者可危及生命。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血友病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0267" b="2026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疾病概述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糖尿病是一组以高血糖为特征的代谢性疾病。高血糖则是由于胰岛素分泌缺陷或其生物作用受损，或两者兼有引起。</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遗传因素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糖尿病具有家族聚集性，尤其是2型糖尿病，与多个基因的变异有关。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症状表现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患者可能出现多饮、多尿、多食和消瘦等症状，严重者可导致多种并发症。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疾病概述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精神分裂症是一组病因未明的慢性疾病，多在青壮年缓慢或亚急性起病，临床上往往表现为症状各异的综合征，涉及感知觉、思维、情感和行为等多方面的障碍以及精神活动的不协调。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6833" r="26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遗传因素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精神分裂症具有较高的遗传度，与多个基因的变异有关。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症状表现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患者可能出现幻觉、妄想、思维紊乱、情感淡漠等症状，严重者可导致社会功能严重受损。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精神分裂症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家族遗传性疾病对家庭影响分析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家族成员可能因担心遗传性疾病会代代相传而感到焦虑、不安。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担忧疾病传承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199" b="419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恐惧与不确定性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6807" r="2680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责任感加重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569" r="856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面对潜在的遗传风险，家庭成员可能对未来充满恐惧和不确定性。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携带遗传性疾病基因的家庭成员可能会感到对家族后代的责任感加重。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心理压力与负担增加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遗传性疾病的诊断、治疗和长期管理可能需要高昂的医疗费用。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708" r="127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042" r="1504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医疗费用高昂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受疾病影响，家庭成员可能无法正常工作，导致家庭收入减少。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收入减少</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部分遗传性疾病可能未被纳入社会保障体系，家庭需要自行承担更多费用。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社会保障不足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经济压力增大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https://d.book118.com/578057034067006036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2024-09-15T20:55:42.840</cp:lastPrinted>
  <dcterms:created xsi:type="dcterms:W3CDTF">2024-09-15T12:55:42Z</dcterms:created>
  <dcterms:modified xsi:type="dcterms:W3CDTF">2024-09-15T12:55:44Z</dcterms:modified>
</cp:coreProperties>
</file>