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3737C-5638-4195-89F1-03A0E2FE8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34C63-53EC-4575-93A4-247FBCB83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BF567-FC94-491A-9FC8-67CC309B1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76114-4EED-44F7-8A8A-05F44501A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7E070F-F806-4C3E-86CE-8D099EC5A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98853F-CC1F-470F-9017-AF4440FDB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09B71-6F94-453C-A2DB-255E6A00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A2607-46DE-43AA-AAF1-5C8C2C674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D8114-A85C-4FED-9216-3E2FC4B46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B4F00-C98E-4350-8A28-2B9CBEB0D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E2A5B-CA7A-4780-8CCD-5BB1ABB7E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010410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《发流程管理》ppt课件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开发流程的核心概念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开发流程的实践与工具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开发流程的优化与改进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开发流程管理的挑战与解决方案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开发流程管理定义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开发流程管理目的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开发流程管理是对软件开发、维护过程中一系列活动的计划、组织、指导、控制和监督，以实现软件开发生命周期各阶段的目标。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确保软件开发过程中的各项工作按照预定的计划、成本和质量完成，提高软件开发的效率和质量。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什么是开发流程管理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通过规范开发流程，降低软件缺陷和错误，提高软件质量。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提高软件质量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优化开发流程，减少不必要的浪费，降低开发成本。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降低开发成本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规范化的开发流程可以加快开发进度，提高开发效率。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提升开发效率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通过明确的分工和协作机制，提高团队成员之间的协作能力。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提高团队协作能力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t="9489" b="948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传统瀑布模型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传统的瀑布模型是一种线性的开发流程，从需求分析到设计、编码、测试和维护，每个阶段都有明确的分工和顺序。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迭代模型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随着软件开发的复杂性和不确定性增加，迭代模型逐渐成为主流。迭代模型允许在开发过程中不断进行反馈和调整，逐步完善软件。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敏捷开发是一种强调快速响应变化的开发流程，通过短周期的迭代和持续的用户反馈，快速适应需求变化。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DevOps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DevOps是一种集开发与运维于一体的新型软件开发模式，旨在提高软件交付速度和质量，同时降低运维风险。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开发流程管理的历史与发展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开发流程的核心概念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通过与利益相关者沟通，了解其对产品的期望和需求。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需求规格书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整理和分析调研结果，形成详细的需求规格书，明确产品功能、性能等要求。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需求确认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与利益相关者确认需求规格书，确保双方对需求理解一致。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根据需求规格书，设计产品的整体架构和技术路线。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架构设计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根据用户需求和习惯，设计产品的用户界面，包括布局、色彩、字体等。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设计产品中各个功能模块的交互流程，确保用户操作便捷、高效。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根据设计稿，使用编程语言实现产品功能。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编码实现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模块测试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集成测试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对每个模块进行测试，确保模块功能正常、符合设计要求。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将所有模块集成在一起进行测试，确保模块之间的协调和整体功能的稳定。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对产品的各项功能进行测试，确保功能符合需求规格书。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7250" r="37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测试产品的性能指标，如响应时间、吞吐量等，确保产品性能稳定。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检测产品的安全性，如漏洞、病毒等，确保产品安全可靠。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安全测试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准备产品运行所需的硬件和软件环境。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安装、配置和启动产品。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系统部署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将旧系统数据迁移至新系统。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定期对产品进行维护和升级，确保产品持续稳定运行。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维护与升级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部署与维护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开发流程的实践与工具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Scrum概述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Scrum是一种敏捷的开发框架，旨在快速交付高质量的产品。它采用迭代的方式，将开发过程分为多个短周期，每个周期称为一个“冲刺”。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Scrum角色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Scrum中有三个关键角色，产品负责人、Scrum master和开发团队。产品负责人负责定义产品的愿景和需求，Scrum master负责确保团队遵循Scrum过程，开发团队则负责实际开发工作。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Scrum活动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Scrum包括三个主要活动，即冲刺计划、每日站会和冲刺评审。冲刺计划会议确定每个冲刺的目标和任务，每日站会提供每日进度更新，冲刺评审则评估已完成的工作并调整后续计划。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Scrum开发流程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Kanban概述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Kanban是一种可视化的工作流管理系统，用于指导软件开发过程。它通过可视化的方式展示工作项、任务和优先级，帮助团队更好地协调和管理开发工作。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Kanban核心原则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Kanban遵循“有限的生产能力”、“可视化”、“限制在制品数量”和“持续改进”等核心原则。通过限制同时进行的工作项数量，提高工作流的透明度和可预测性。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Kanban工具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实施Kanban的关键是使用适当的工具来可视化工作流。常见的Kanban工具包括Trello、Jira和Microsoft Teams等，它们可以帮助团队跟踪、管理和协作开发任务。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Kanban开发流程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https://d.book118.com/578060104104006027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2024-09-05T15:48:53.297</cp:lastPrinted>
  <dcterms:created xsi:type="dcterms:W3CDTF">2024-09-05T07:48:53Z</dcterms:created>
  <dcterms:modified xsi:type="dcterms:W3CDTF">2024-09-05T07:48:55Z</dcterms:modified>
</cp:coreProperties>
</file>