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61316-EC22-4FDC-8399-3B381DDCD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3031E-D99D-4EF8-9124-F4E3B1B2C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7FD25-14A4-4426-908F-2D0B96F51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B60960-2F47-4CFE-81D7-C6B42153B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D04637-B79F-4732-A379-1DAC24380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089574-60CB-48CC-B972-98C2CEAA3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1FA543-2D14-4A4D-A3D3-2F2D2FA54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3DBC5-2C48-4A04-8679-3F31448F6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B1BD9-D772-4F77-8F61-3D15C56BF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D47DF-88F9-418D-9D88-A7C118B69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68C49-BBC4-4A65-AB32-B1BA8883C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60120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网络安全防范手册预防网络危害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个人信息安全保护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家庭网络安全防护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企业网络安全管理策略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社交媒体及网络应用安全使用指南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数据备份与恢复计划制定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总结：提高全民网络安全意识，共同维护清朗网络空间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网络安全是指通过技术、管理和法律手段，保护计算机网络系统及其中的数据不受未经授权的访问、攻击、破坏或篡改，确保网络系统的机密性、完整性和可用性。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随着互联网的普及和数字化进程的加速，网络安全问题日益突出。保障网络安全对于维护个人隐私、企业机密、国家安全以及社会稳定具有重要意义。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包括病毒、蠕虫、木马等，通过感染用户设备或窃取信息来造成危害。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网络钓鱼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通过伪造信任网站或电子邮件，诱导用户泄露个人信息或下载恶意软件。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勒索软件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加密用户文件并索要赎金，否则将删除或泄露数据。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分布式拒绝服务（DDo…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通过大量无效请求拥塞目标服务器，使其无法提供正常服务。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零日漏洞攻击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利用尚未公开的软件漏洞进行攻击，具有高度的隐蔽性和危害性。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常见网络威胁类型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81" r="222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各国纷纷出台网络安全相关法律法规，如中国的《网络安全法》、欧盟的《通用数据保护条例》（GDPR）等，旨在规范网络行为，保护个人和组织合法权益。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国际组织和企业制定了一系列网络安全标准，如ISO 27001（信息安全管理体系）、PCI DSS（支付卡行业数据安全标准）等，为组织提供网络安全管理框架和指导。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合规性要求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企业和组织需遵守所在国家和地区的网络安全法律法规和标准要求，确保业务合规运营。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网络安全法律法规及标准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个人信息安全保护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858" b="1085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993" b="69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个人信息泄露风险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不法分子攻击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黑客利用漏洞入侵电脑系统，窃取个人信息。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社交工程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通过冒充熟人、发送钓鱼邮件等手段，诱导用户泄露个人信息。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公共Wi-Fi风险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使用不安全的公共Wi-Fi时，个人信息可能被截获。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250" r="7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强化账户安全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为重要账户设置复杂且不易被猜到的密码，定期更换密码。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安全软件防护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安装防病毒软件和防火墙，及时更新操作系统和软件补丁。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不轻易透露个人信息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谨慎对待来电、短信、邮件等请求提供个人信息的场合，确认对方身份后再作回应。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防范身份盗窃措施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设置至少8位以上包含大小写字母、数字和特殊字符的密码。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密码长度与复杂度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不同账户不同密码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833" r="22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避免多个账户使用相同或相似密码，降低被猜测的风险。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每隔一段时间（如3个月）更换一次密码，减少被破解的机会。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加强密码安全意识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家庭网络安全防护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28" r="251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12" r="302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家庭网络通常由路由器、智能设备（如智能电视、智能音箱等）、电脑、手机等设备组成，形成一个互联互通的网络环境。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家庭网络结构特点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家庭网络存在多种风险，如黑客攻击、恶意软件感染、钓鱼网站、网络诈骗等，可能导致个人隐私泄露、财产损失等问题。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家庭网络结构特点与风险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89" b="39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选择强密码并定期更换，关闭不必要的端口和服务，及时更新固件，限制远程访问权限。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为智能设备设置强密码，定期更新软件，避免使用公共Wi-Fi连接智能设备，注意保护个人隐私。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路由器和智能设备安全设置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智能设备安全设置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路由器安全设置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167" r="15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使用家长控制功能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利用路由器或智能设备的家长控制功能，对孩子的上网行为进行监控和管理，确保孩子在一个安全的网络环境中成长。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引导孩子正确使用网络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教育孩子遵守网络礼仪和道德规范，不随意透露个人信息，不参与网络欺凌等行为。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限制孩子上网时间和内容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合理设置孩子的上网时间和浏览内容，避免孩子沉迷网络或接触不良信息。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家长监管孩子上网行为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企业网络安全管理策略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https://d.book118.com/578060120112006034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2024-09-13T05:23:53.081</cp:lastPrinted>
  <dcterms:created xsi:type="dcterms:W3CDTF">2024-09-12T21:23:53Z</dcterms:created>
  <dcterms:modified xsi:type="dcterms:W3CDTF">2024-09-12T21:23:55Z</dcterms:modified>
</cp:coreProperties>
</file>