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92733-999A-4356-89E3-F09D4469A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97A6F-8BE0-4B44-87DF-D942C1512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6FC15-FC58-4383-BEE9-8615A6428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7AA97-D140-4D44-9E2C-51C24AE6A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D4BB7-EE0F-461F-8BAC-B2527A4F9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20D4D-A37D-4FD2-A3C0-ADF46F21A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B7687-1719-4DD9-968F-E8439D8F2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64561-3D78-4EE3-932F-71930F37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F684D-9525-4E1C-9A19-861B07EFA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A3E27-8425-4490-8962-C74536CB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13CEC-7305-48C1-BECF-C79441A9E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63140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安全检查\n## 1.消防安全检查的重要性及目的\n### 1.1消防安全检查对预防火灾事故的作用\n### 1.2消防安全检查的法律依据和规定\n### 1.3消防安全检查的组织实施和参与方\n## 2.消防安全检查的内容和标准\n### 2.1消防安全检查的基本内容\n### 2.2消防安全检查的具体标准\n### 2.3消防安全检查的周期和频次\n## 3.消防安全检查的方法和程序\n### 3.1消防安全检查的方法\n### 3.2消防安全检查的程序\n### 3.3消防安全检查的记录和报告\n## 4.消防安全检查的问题及整改\n### 4.1消防安全检查中发现的问题\n### 4.2消防安全问题的整改要求\n### 4.3消防安全整改的跟踪和监督\n## 5.消防安全检查的实践案例\n### 5.1成功的消防安全检查案例分析\n### 5.2消防安全检查中的教训和经验\n### 5.3提高消防安全检查效果的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消防安全检查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消防安全检查的重要性及目的</a:t>
            </a:r>
            <a:endParaRPr/>
          </a:p>
        </p:txBody>
      </p:sp>
      <p:sp>
        <p:nvSpPr>
          <p:cNvPr id="14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8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消防安全检查可以发现潜在的火灾隐患，如电线老化、消防设施损坏等。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及时发现这些问题，可以降低火灾发生的风险。</a:t>
                </a:r>
                <a:endParaRPr/>
              </a:p>
            </p:txBody>
          </p:sp>
          <p:sp>
            <p:nvSpPr>
              <p:cNvPr id="19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及时发现火灾隐患</a:t>
                </a:r>
                <a:endParaRPr/>
              </a:p>
            </p:txBody>
          </p:sp>
        </p:grpSp>
        <p:grpSp>
          <p:nvGrpSpPr>
            <p:cNvPr id="19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提高火灾防范意识</a:t>
                </a:r>
                <a:endParaRPr/>
              </a:p>
            </p:txBody>
          </p:sp>
          <p:sp>
            <p:nvSpPr>
              <p:cNvPr id="19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消防安全检查可以提醒单位或个人关注火灾防范，提高防火意识。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有助于形成良好的消防安全习惯，减少火灾事故的发生。</a:t>
                </a:r>
                <a:endParaRPr/>
              </a:p>
            </p:txBody>
          </p:sp>
        </p:grpSp>
        <p:grpSp>
          <p:nvGrpSpPr>
            <p:cNvPr id="19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保障生命财产安全</a:t>
                </a:r>
                <a:endParaRPr/>
              </a:p>
            </p:txBody>
          </p:sp>
          <p:sp>
            <p:nvSpPr>
              <p:cNvPr id="19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消防安全检查可以确保消防设施正常运行，提高灭火救援能力。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在火灾发生时，可以有效减少人员伤亡和财产损失。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消防安全检查对预防火灾事故的作用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国家法律法规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《中华人民共和国消防法》规定，单位应当定期进行消防安全检查。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《治安管理处罚法》对违反消防安全规定的行为进行了处罚规定。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各省市根据自己的实际情况，制定了相应的消防安全检查规定。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这些规定明确了消防安全检查的内容、标准、周期等要求。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行业规定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一些特殊行业，如石油化工、人员密集场所等，有更严格的消防安全检查规定。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这些规定有助于保障行业内部的消防安全。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消防安全检查的法律依据和规定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组织实施</a:t>
                </a:r>
                <a:endParaRPr/>
              </a:p>
            </p:txBody>
          </p:sp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消防安全检查通常由消防部门、公安派出所等部门组织实施。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有关部门会定期对单位进行消防安全检查，确保消防安全。</a:t>
                </a:r>
                <a:endParaRPr/>
              </a:p>
            </p:txBody>
          </p:sp>
        </p:grpSp>
        <p:grpSp>
          <p:nvGrpSpPr>
            <p:cNvPr id="2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参与方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消防安全检查涉及多个参与方，如单位、个人、消防部门、公安派出所等。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各参与方需密切配合，共同确保消防安全检查的有效进行。</a:t>
                </a:r>
                <a:endParaRPr/>
              </a:p>
            </p:txBody>
          </p:sp>
        </p:grpSp>
        <p:grpSp>
          <p:nvGrpSpPr>
            <p:cNvPr id="2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法律责任</a:t>
                </a:r>
                <a:endParaRPr/>
              </a:p>
            </p:txBody>
          </p:sp>
          <p:sp>
            <p:nvSpPr>
              <p:cNvPr id="2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如果单位或个人违反消防安全规定，需要承担相应的法律责任。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这有助于推动消防安全检查的落实，保障消防安全。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消防安全检查的组织实施和参与方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消防安全检查的内容和标准</a:t>
            </a:r>
            <a:endParaRPr/>
          </a:p>
        </p:txBody>
      </p:sp>
      <p:sp>
        <p:nvSpPr>
          <p:cNvPr id="23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消防安全检查的基本内容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检查单位是否建立健全消防安全制度，如消防安全责任制、消防安全教育培训等。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确保消防安全制度的落实，提高火灾防范能力。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消防安全设施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检查消防设施是否完好有效，如灭火器、消防栓、烟雾报警器等。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确保消防设施在火灾发生时能够发挥作用，减少火灾损失。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消防安全疏散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检查消防安全疏散通道是否畅通，如安全出口、疏散指示标志等。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确保在火灾发生时，人员能够迅速疏散，减少人员伤亡。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检查单位是否定期进行消防安全培训，提高员工的火灾防范意识和自救能力。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督促单位加强消防安全培训，提高员工的消防安全素质。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38822" y="3101367"/>
            <a:ext cx="11514355" cy="2787552"/>
            <a:chOff x="338822" y="3101367"/>
            <a:chExt cx="11514355" cy="2787552"/>
          </a:xfrm>
        </p:grpSpPr>
        <p:grpSp>
          <p:nvGrpSpPr>
            <p:cNvPr id="260" name=""/>
            <p:cNvGrpSpPr/>
            <p:nvPr/>
          </p:nvGrpSpPr>
          <p:grpSpPr>
            <a:xfrm>
              <a:off x="338822" y="3106851"/>
              <a:ext cx="2700000" cy="2782068"/>
              <a:chOff x="338822" y="3106851"/>
              <a:chExt cx="2700000" cy="2782068"/>
            </a:xfrm>
          </p:grpSpPr>
          <p:sp>
            <p:nvSpPr>
              <p:cNvPr id="261" name="Tencent"/>
              <p:cNvSpPr txBox="1"/>
              <p:nvPr/>
            </p:nvSpPr>
            <p:spPr>
              <a:xfrm>
                <a:off x="1279547" y="3106851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0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38822" y="3900295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消防安全制度的标准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28145" y="4409369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消防安全制度应当包括消防安全责任制、消防安全教育培训、消防安全检查等内容。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消防安全制度应当明确责任分工，确保各项消防安全措施得到有效落实。</a:t>
                </a:r>
                <a:endParaRPr/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3276941" y="3104109"/>
              <a:ext cx="2700000" cy="2782068"/>
              <a:chOff x="3276941" y="3104109"/>
              <a:chExt cx="2700000" cy="2782068"/>
            </a:xfrm>
          </p:grpSpPr>
          <p:sp>
            <p:nvSpPr>
              <p:cNvPr id="265" name="Tencent"/>
              <p:cNvSpPr txBox="1"/>
              <p:nvPr/>
            </p:nvSpPr>
            <p:spPr>
              <a:xfrm>
                <a:off x="4217666" y="3104109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366264" y="4406627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消防设施应当定期检查维护，确保完好有效。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消防设施应当设置在明显位置，便于人员使用。</a:t>
                </a:r>
                <a:endParaRPr/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276941" y="3897553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消防安全设施的标准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68" name=""/>
            <p:cNvGrpSpPr/>
            <p:nvPr/>
          </p:nvGrpSpPr>
          <p:grpSpPr>
            <a:xfrm>
              <a:off x="6215059" y="3101367"/>
              <a:ext cx="2700000" cy="2782068"/>
              <a:chOff x="6215060" y="3101367"/>
              <a:chExt cx="2700000" cy="2782068"/>
            </a:xfrm>
          </p:grpSpPr>
          <p:sp>
            <p:nvSpPr>
              <p:cNvPr id="269" name="Tencent"/>
              <p:cNvSpPr txBox="1"/>
              <p:nvPr/>
            </p:nvSpPr>
            <p:spPr>
              <a:xfrm>
                <a:off x="7155785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304383" y="4403885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消防安全疏散通道应当保持畅通，不得堵塞。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疏散指示标志应当清晰可见，便于人员识别。</a:t>
                </a:r>
                <a:endParaRPr/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15060" y="3894811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消防安全疏散的标准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72" name=""/>
            <p:cNvGrpSpPr/>
            <p:nvPr/>
          </p:nvGrpSpPr>
          <p:grpSpPr>
            <a:xfrm>
              <a:off x="9153177" y="3101367"/>
              <a:ext cx="2700000" cy="2782068"/>
              <a:chOff x="9153178" y="3101367"/>
              <a:chExt cx="2700000" cy="2782068"/>
            </a:xfrm>
          </p:grpSpPr>
          <p:sp>
            <p:nvSpPr>
              <p:cNvPr id="273" name="Tencent"/>
              <p:cNvSpPr txBox="1"/>
              <p:nvPr/>
            </p:nvSpPr>
            <p:spPr>
              <a:xfrm>
                <a:off x="10093903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42501" y="4403885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单位应当定期组织消防安全培训，提高员工的火灾防范意识和自救能力。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消防安全培训应当包括火灾原因分析、火灾预防措施、火灾扑救方法等内容。</a:t>
                </a:r>
                <a:endParaRPr/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53178" y="3894811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消防安全培训的标准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664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消防安全检查的具体标准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消防安全检查的周期和频次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消防安全检查的周期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消防安全检查的周期应当根据单位的火灾风险程度来确定。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高风险单位应当定期进行消防安全检查，如每月一次；低风险单位可以适当减少检查频次，如每季度一次。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消防安全检查的频次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消防安全检查的频次应当根据单位的实际情况来确定。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单位应当根据自身的火灾风险程度、消防安全设施状况等因素，合理安排消防安全检查的频次。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消防安全检查的方法和程序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查阅资料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检查单位提供的消防安全制度、消防设施清单等资料，了解单位的消防安全状况。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查阅单位的消防安全培训记录，了解员工的消防安全培训情况。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现场查看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对单位的消防设施、疏散通道等进行现场查看，确保消防设施完好有效。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检查消防安全疏散通道是否畅通，疏散指示标志是否清晰可见。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询问人员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询问单位员工关于消防安全制度、消防设施使用、消防安全培训等方面的情况。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了解员工对消防安全知识的掌握程度，评估单位的火灾防范能力。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消防安全检查的方法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https://d.book118.com/578063140004006042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消防安全检查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2024-09-20T23:26:02.608</cp:lastPrinted>
  <dcterms:created xsi:type="dcterms:W3CDTF">2024-09-20T15:26:02Z</dcterms:created>
  <dcterms:modified xsi:type="dcterms:W3CDTF">2024-09-20T15:26:04Z</dcterms:modified>
</cp:coreProperties>
</file>