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4F0EB-2207-4DD6-8963-4EEAD55E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325F2-366F-4C6B-9267-C3F363AF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6A180-FEE7-4E77-A0E8-C759AE47A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37221-2828-474B-841C-65557251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1C3B5-845A-4ECB-B59E-9B37A436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482DF6-0516-43E4-A5A9-8635D4E99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B0FD7-0465-49CD-8B57-3822DFF7A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92788-67B7-4983-B31E-AAFE48B4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32E56-2FA9-4964-83C3-185C4C059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B9039-1C56-4920-B792-287F48FF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2B44A-3B8B-4FBF-9883-5B687237F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410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按摩店复工情况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员工状况与培训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顾客需求与变化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场所消毒与安全措施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经营策略调整与应对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复工背景与现状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疫情影响及政策调整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疫情爆发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2020年初，新冠疫情爆发，对全球经济造成严重影响，按摩店等服务业也受到较大冲击。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政策调整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随着疫情得到控制，政府逐步调整政策，允许服务业有序复工。按摩店作为服务业的一部分，也开始陆续恢复营业。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2020年疫情爆发初期，按摩店等服务业暂停营业，以配合疫情防控工作。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暂停营业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2020年下半年开始，随着疫情得到控制，政府逐步允许服务业复工。按摩店在符合防疫要求的前提下，开始逐步恢复营业。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逐步复工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2021年，随着疫情进一步得到控制，政府进一步放宽限制，按摩店等服务业全面复工。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全面复工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按摩店复工时间线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复工进度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目前，大部分按摩店已经恢复营业，但仍需遵守相关防疫规定，如佩戴口罩、测量体温、定期消毒等。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复工的按摩店数量已经接近疫情前的水平，但受疫情影响，部分小型按摩店可能因经营困难而关闭。同时，一些大型连锁按摩品牌则通过加强线上预约、推出优惠活动等方式积极应对市场变化。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当前复工进度与规模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员工状况与培训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经过调查，按摩店的员工返岗率已经达到了90%以上，大部分员工已经回到了工作岗位。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所有返岗员工均经过了健康检查，包括体温检测、核酸检测等，确保员工健康状况良好，无感染风险。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员工返岗率及健康状况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健康状况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按摩店组织员工进行了防疫知识培训，包括如何正确佩戴口罩、如何正确洗手、如何保持社交距离等，确保员工掌握基本的防疫知识。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防疫知识培训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针对按摩服务的特点，按摩店还对员工进行了服务技能培训，包括如何正确佩戴口罩进行服务、如何保持服务过程中的卫生等，确保员工能够提供安全、卫生的服务。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防疫知识与技能培训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按摩店对服务流程进行了优化，减少了不必要的接触环节，降低了交叉感染的风险。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加强卫生管理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通过培训和激励措施，提升了员工的服务意识和服务质量，让员工更加注重客户需求和体验。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按摩店加强了卫生管理，定期对店内环境进行清洁和消毒，确保服务环境的卫生和安全。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提升服务质量举措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顾客需求与变化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为了确保顾客和员工的安全，按摩店采取了预约制度，顾客需要提前电话或在线预约，避免人流聚集。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预约制度得到了较好的执行，大部分顾客都能够遵守规定，提前预约并按时到店。少数顾客因特殊原因需要现场等待，按摩店也提供了安全的等待区域。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顾客预约制度及执行情况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按摩店通过在线问卷和电话访问的方式对顾客进行了满意度调查，收集了大量有效数据。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大部分顾客对按摩店的服务表示满意，认为按摩师技术娴熟、服务态度友好。同时，顾客也对按摩店的卫生和安全措施表示认可。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顾客满意度调查结果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https://d.book118.com/578064103035006025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2024-09-01T19:33:15.606</cp:lastPrinted>
  <dcterms:created xsi:type="dcterms:W3CDTF">2024-09-01T11:33:15Z</dcterms:created>
  <dcterms:modified xsi:type="dcterms:W3CDTF">2024-09-01T11:33:17Z</dcterms:modified>
</cp:coreProperties>
</file>