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2.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ags/tag10.xml" ContentType="application/vnd.openxmlformats-officedocument.presentationml.tags+xml"/>
  <Override PartName="/ppt/tags/tag100.xml" ContentType="application/vnd.openxmlformats-officedocument.presentationml.tags+xml"/>
  <Override PartName="/ppt/tags/tag101.xml" ContentType="application/vnd.openxmlformats-officedocument.presentationml.tags+xml"/>
  <Override PartName="/ppt/tags/tag102.xml" ContentType="application/vnd.openxmlformats-officedocument.presentationml.tags+xml"/>
  <Override PartName="/ppt/tags/tag103.xml" ContentType="application/vnd.openxmlformats-officedocument.presentationml.tags+xml"/>
  <Override PartName="/ppt/tags/tag104.xml" ContentType="application/vnd.openxmlformats-officedocument.presentationml.tags+xml"/>
  <Override PartName="/ppt/tags/tag105.xml" ContentType="application/vnd.openxmlformats-officedocument.presentationml.tags+xml"/>
  <Override PartName="/ppt/tags/tag106.xml" ContentType="application/vnd.openxmlformats-officedocument.presentationml.tags+xml"/>
  <Override PartName="/ppt/tags/tag107.xml" ContentType="application/vnd.openxmlformats-officedocument.presentationml.tags+xml"/>
  <Override PartName="/ppt/tags/tag108.xml" ContentType="application/vnd.openxmlformats-officedocument.presentationml.tags+xml"/>
  <Override PartName="/ppt/tags/tag109.xml" ContentType="application/vnd.openxmlformats-officedocument.presentationml.tags+xml"/>
  <Override PartName="/ppt/tags/tag11.xml" ContentType="application/vnd.openxmlformats-officedocument.presentationml.tags+xml"/>
  <Override PartName="/ppt/tags/tag110.xml" ContentType="application/vnd.openxmlformats-officedocument.presentationml.tags+xml"/>
  <Override PartName="/ppt/tags/tag111.xml" ContentType="application/vnd.openxmlformats-officedocument.presentationml.tags+xml"/>
  <Override PartName="/ppt/tags/tag112.xml" ContentType="application/vnd.openxmlformats-officedocument.presentationml.tags+xml"/>
  <Override PartName="/ppt/tags/tag113.xml" ContentType="application/vnd.openxmlformats-officedocument.presentationml.tags+xml"/>
  <Override PartName="/ppt/tags/tag114.xml" ContentType="application/vnd.openxmlformats-officedocument.presentationml.tags+xml"/>
  <Override PartName="/ppt/tags/tag115.xml" ContentType="application/vnd.openxmlformats-officedocument.presentationml.tags+xml"/>
  <Override PartName="/ppt/tags/tag116.xml" ContentType="application/vnd.openxmlformats-officedocument.presentationml.tags+xml"/>
  <Override PartName="/ppt/tags/tag117.xml" ContentType="application/vnd.openxmlformats-officedocument.presentationml.tags+xml"/>
  <Override PartName="/ppt/tags/tag118.xml" ContentType="application/vnd.openxmlformats-officedocument.presentationml.tags+xml"/>
  <Override PartName="/ppt/tags/tag119.xml" ContentType="application/vnd.openxmlformats-officedocument.presentationml.tags+xml"/>
  <Override PartName="/ppt/tags/tag12.xml" ContentType="application/vnd.openxmlformats-officedocument.presentationml.tags+xml"/>
  <Override PartName="/ppt/tags/tag120.xml" ContentType="application/vnd.openxmlformats-officedocument.presentationml.tags+xml"/>
  <Override PartName="/ppt/tags/tag121.xml" ContentType="application/vnd.openxmlformats-officedocument.presentationml.tags+xml"/>
  <Override PartName="/ppt/tags/tag122.xml" ContentType="application/vnd.openxmlformats-officedocument.presentationml.tags+xml"/>
  <Override PartName="/ppt/tags/tag123.xml" ContentType="application/vnd.openxmlformats-officedocument.presentationml.tags+xml"/>
  <Override PartName="/ppt/tags/tag124.xml" ContentType="application/vnd.openxmlformats-officedocument.presentationml.tags+xml"/>
  <Override PartName="/ppt/tags/tag125.xml" ContentType="application/vnd.openxmlformats-officedocument.presentationml.tags+xml"/>
  <Override PartName="/ppt/tags/tag126.xml" ContentType="application/vnd.openxmlformats-officedocument.presentationml.tags+xml"/>
  <Override PartName="/ppt/tags/tag127.xml" ContentType="application/vnd.openxmlformats-officedocument.presentationml.tags+xml"/>
  <Override PartName="/ppt/tags/tag128.xml" ContentType="application/vnd.openxmlformats-officedocument.presentationml.tags+xml"/>
  <Override PartName="/ppt/tags/tag129.xml" ContentType="application/vnd.openxmlformats-officedocument.presentationml.tags+xml"/>
  <Override PartName="/ppt/tags/tag13.xml" ContentType="application/vnd.openxmlformats-officedocument.presentationml.tags+xml"/>
  <Override PartName="/ppt/tags/tag130.xml" ContentType="application/vnd.openxmlformats-officedocument.presentationml.tags+xml"/>
  <Override PartName="/ppt/tags/tag131.xml" ContentType="application/vnd.openxmlformats-officedocument.presentationml.tags+xml"/>
  <Override PartName="/ppt/tags/tag132.xml" ContentType="application/vnd.openxmlformats-officedocument.presentationml.tags+xml"/>
  <Override PartName="/ppt/tags/tag133.xml" ContentType="application/vnd.openxmlformats-officedocument.presentationml.tags+xml"/>
  <Override PartName="/ppt/tags/tag134.xml" ContentType="application/vnd.openxmlformats-officedocument.presentationml.tags+xml"/>
  <Override PartName="/ppt/tags/tag135.xml" ContentType="application/vnd.openxmlformats-officedocument.presentationml.tags+xml"/>
  <Override PartName="/ppt/tags/tag136.xml" ContentType="application/vnd.openxmlformats-officedocument.presentationml.tags+xml"/>
  <Override PartName="/ppt/tags/tag137.xml" ContentType="application/vnd.openxmlformats-officedocument.presentationml.tags+xml"/>
  <Override PartName="/ppt/tags/tag138.xml" ContentType="application/vnd.openxmlformats-officedocument.presentationml.tags+xml"/>
  <Override PartName="/ppt/tags/tag139.xml" ContentType="application/vnd.openxmlformats-officedocument.presentationml.tags+xml"/>
  <Override PartName="/ppt/tags/tag14.xml" ContentType="application/vnd.openxmlformats-officedocument.presentationml.tags+xml"/>
  <Override PartName="/ppt/tags/tag140.xml" ContentType="application/vnd.openxmlformats-officedocument.presentationml.tags+xml"/>
  <Override PartName="/ppt/tags/tag141.xml" ContentType="application/vnd.openxmlformats-officedocument.presentationml.tags+xml"/>
  <Override PartName="/ppt/tags/tag142.xml" ContentType="application/vnd.openxmlformats-officedocument.presentationml.tags+xml"/>
  <Override PartName="/ppt/tags/tag143.xml" ContentType="application/vnd.openxmlformats-officedocument.presentationml.tags+xml"/>
  <Override PartName="/ppt/tags/tag144.xml" ContentType="application/vnd.openxmlformats-officedocument.presentationml.tags+xml"/>
  <Override PartName="/ppt/tags/tag145.xml" ContentType="application/vnd.openxmlformats-officedocument.presentationml.tags+xml"/>
  <Override PartName="/ppt/tags/tag146.xml" ContentType="application/vnd.openxmlformats-officedocument.presentationml.tags+xml"/>
  <Override PartName="/ppt/tags/tag147.xml" ContentType="application/vnd.openxmlformats-officedocument.presentationml.tags+xml"/>
  <Override PartName="/ppt/tags/tag148.xml" ContentType="application/vnd.openxmlformats-officedocument.presentationml.tags+xml"/>
  <Override PartName="/ppt/tags/tag149.xml" ContentType="application/vnd.openxmlformats-officedocument.presentationml.tags+xml"/>
  <Override PartName="/ppt/tags/tag15.xml" ContentType="application/vnd.openxmlformats-officedocument.presentationml.tags+xml"/>
  <Override PartName="/ppt/tags/tag150.xml" ContentType="application/vnd.openxmlformats-officedocument.presentationml.tags+xml"/>
  <Override PartName="/ppt/tags/tag151.xml" ContentType="application/vnd.openxmlformats-officedocument.presentationml.tags+xml"/>
  <Override PartName="/ppt/tags/tag152.xml" ContentType="application/vnd.openxmlformats-officedocument.presentationml.tags+xml"/>
  <Override PartName="/ppt/tags/tag153.xml" ContentType="application/vnd.openxmlformats-officedocument.presentationml.tags+xml"/>
  <Override PartName="/ppt/tags/tag154.xml" ContentType="application/vnd.openxmlformats-officedocument.presentationml.tags+xml"/>
  <Override PartName="/ppt/tags/tag155.xml" ContentType="application/vnd.openxmlformats-officedocument.presentationml.tags+xml"/>
  <Override PartName="/ppt/tags/tag156.xml" ContentType="application/vnd.openxmlformats-officedocument.presentationml.tags+xml"/>
  <Override PartName="/ppt/tags/tag157.xml" ContentType="application/vnd.openxmlformats-officedocument.presentationml.tags+xml"/>
  <Override PartName="/ppt/tags/tag158.xml" ContentType="application/vnd.openxmlformats-officedocument.presentationml.tags+xml"/>
  <Override PartName="/ppt/tags/tag159.xml" ContentType="application/vnd.openxmlformats-officedocument.presentationml.tags+xml"/>
  <Override PartName="/ppt/tags/tag16.xml" ContentType="application/vnd.openxmlformats-officedocument.presentationml.tags+xml"/>
  <Override PartName="/ppt/tags/tag160.xml" ContentType="application/vnd.openxmlformats-officedocument.presentationml.tags+xml"/>
  <Override PartName="/ppt/tags/tag161.xml" ContentType="application/vnd.openxmlformats-officedocument.presentationml.tags+xml"/>
  <Override PartName="/ppt/tags/tag162.xml" ContentType="application/vnd.openxmlformats-officedocument.presentationml.tags+xml"/>
  <Override PartName="/ppt/tags/tag163.xml" ContentType="application/vnd.openxmlformats-officedocument.presentationml.tags+xml"/>
  <Override PartName="/ppt/tags/tag164.xml" ContentType="application/vnd.openxmlformats-officedocument.presentationml.tags+xml"/>
  <Override PartName="/ppt/tags/tag165.xml" ContentType="application/vnd.openxmlformats-officedocument.presentationml.tags+xml"/>
  <Override PartName="/ppt/tags/tag166.xml" ContentType="application/vnd.openxmlformats-officedocument.presentationml.tags+xml"/>
  <Override PartName="/ppt/tags/tag167.xml" ContentType="application/vnd.openxmlformats-officedocument.presentationml.tags+xml"/>
  <Override PartName="/ppt/tags/tag168.xml" ContentType="application/vnd.openxmlformats-officedocument.presentationml.tags+xml"/>
  <Override PartName="/ppt/tags/tag169.xml" ContentType="application/vnd.openxmlformats-officedocument.presentationml.tags+xml"/>
  <Override PartName="/ppt/tags/tag17.xml" ContentType="application/vnd.openxmlformats-officedocument.presentationml.tags+xml"/>
  <Override PartName="/ppt/tags/tag170.xml" ContentType="application/vnd.openxmlformats-officedocument.presentationml.tags+xml"/>
  <Override PartName="/ppt/tags/tag171.xml" ContentType="application/vnd.openxmlformats-officedocument.presentationml.tags+xml"/>
  <Override PartName="/ppt/tags/tag172.xml" ContentType="application/vnd.openxmlformats-officedocument.presentationml.tags+xml"/>
  <Override PartName="/ppt/tags/tag173.xml" ContentType="application/vnd.openxmlformats-officedocument.presentationml.tags+xml"/>
  <Override PartName="/ppt/tags/tag174.xml" ContentType="application/vnd.openxmlformats-officedocument.presentationml.tags+xml"/>
  <Override PartName="/ppt/tags/tag175.xml" ContentType="application/vnd.openxmlformats-officedocument.presentationml.tags+xml"/>
  <Override PartName="/ppt/tags/tag176.xml" ContentType="application/vnd.openxmlformats-officedocument.presentationml.tags+xml"/>
  <Override PartName="/ppt/tags/tag177.xml" ContentType="application/vnd.openxmlformats-officedocument.presentationml.tags+xml"/>
  <Override PartName="/ppt/tags/tag178.xml" ContentType="application/vnd.openxmlformats-officedocument.presentationml.tags+xml"/>
  <Override PartName="/ppt/tags/tag179.xml" ContentType="application/vnd.openxmlformats-officedocument.presentationml.tags+xml"/>
  <Override PartName="/ppt/tags/tag18.xml" ContentType="application/vnd.openxmlformats-officedocument.presentationml.tags+xml"/>
  <Override PartName="/ppt/tags/tag180.xml" ContentType="application/vnd.openxmlformats-officedocument.presentationml.tags+xml"/>
  <Override PartName="/ppt/tags/tag181.xml" ContentType="application/vnd.openxmlformats-officedocument.presentationml.tags+xml"/>
  <Override PartName="/ppt/tags/tag182.xml" ContentType="application/vnd.openxmlformats-officedocument.presentationml.tags+xml"/>
  <Override PartName="/ppt/tags/tag183.xml" ContentType="application/vnd.openxmlformats-officedocument.presentationml.tags+xml"/>
  <Override PartName="/ppt/tags/tag184.xml" ContentType="application/vnd.openxmlformats-officedocument.presentationml.tags+xml"/>
  <Override PartName="/ppt/tags/tag185.xml" ContentType="application/vnd.openxmlformats-officedocument.presentationml.tags+xml"/>
  <Override PartName="/ppt/tags/tag186.xml" ContentType="application/vnd.openxmlformats-officedocument.presentationml.tags+xml"/>
  <Override PartName="/ppt/tags/tag187.xml" ContentType="application/vnd.openxmlformats-officedocument.presentationml.tags+xml"/>
  <Override PartName="/ppt/tags/tag188.xml" ContentType="application/vnd.openxmlformats-officedocument.presentationml.tags+xml"/>
  <Override PartName="/ppt/tags/tag189.xml" ContentType="application/vnd.openxmlformats-officedocument.presentationml.tags+xml"/>
  <Override PartName="/ppt/tags/tag19.xml" ContentType="application/vnd.openxmlformats-officedocument.presentationml.tags+xml"/>
  <Override PartName="/ppt/tags/tag190.xml" ContentType="application/vnd.openxmlformats-officedocument.presentationml.tags+xml"/>
  <Override PartName="/ppt/tags/tag191.xml" ContentType="application/vnd.openxmlformats-officedocument.presentationml.tags+xml"/>
  <Override PartName="/ppt/tags/tag192.xml" ContentType="application/vnd.openxmlformats-officedocument.presentationml.tags+xml"/>
  <Override PartName="/ppt/tags/tag193.xml" ContentType="application/vnd.openxmlformats-officedocument.presentationml.tags+xml"/>
  <Override PartName="/ppt/tags/tag194.xml" ContentType="application/vnd.openxmlformats-officedocument.presentationml.tags+xml"/>
  <Override PartName="/ppt/tags/tag195.xml" ContentType="application/vnd.openxmlformats-officedocument.presentationml.tags+xml"/>
  <Override PartName="/ppt/tags/tag196.xml" ContentType="application/vnd.openxmlformats-officedocument.presentationml.tags+xml"/>
  <Override PartName="/ppt/tags/tag197.xml" ContentType="application/vnd.openxmlformats-officedocument.presentationml.tags+xml"/>
  <Override PartName="/ppt/tags/tag198.xml" ContentType="application/vnd.openxmlformats-officedocument.presentationml.tags+xml"/>
  <Override PartName="/ppt/tags/tag199.xml" ContentType="application/vnd.openxmlformats-officedocument.presentationml.tags+xml"/>
  <Override PartName="/ppt/tags/tag2.xml" ContentType="application/vnd.openxmlformats-officedocument.presentationml.tags+xml"/>
  <Override PartName="/ppt/tags/tag20.xml" ContentType="application/vnd.openxmlformats-officedocument.presentationml.tags+xml"/>
  <Override PartName="/ppt/tags/tag200.xml" ContentType="application/vnd.openxmlformats-officedocument.presentationml.tags+xml"/>
  <Override PartName="/ppt/tags/tag201.xml" ContentType="application/vnd.openxmlformats-officedocument.presentationml.tags+xml"/>
  <Override PartName="/ppt/tags/tag202.xml" ContentType="application/vnd.openxmlformats-officedocument.presentationml.tags+xml"/>
  <Override PartName="/ppt/tags/tag203.xml" ContentType="application/vnd.openxmlformats-officedocument.presentationml.tags+xml"/>
  <Override PartName="/ppt/tags/tag204.xml" ContentType="application/vnd.openxmlformats-officedocument.presentationml.tags+xml"/>
  <Override PartName="/ppt/tags/tag205.xml" ContentType="application/vnd.openxmlformats-officedocument.presentationml.tags+xml"/>
  <Override PartName="/ppt/tags/tag206.xml" ContentType="application/vnd.openxmlformats-officedocument.presentationml.tags+xml"/>
  <Override PartName="/ppt/tags/tag207.xml" ContentType="application/vnd.openxmlformats-officedocument.presentationml.tags+xml"/>
  <Override PartName="/ppt/tags/tag208.xml" ContentType="application/vnd.openxmlformats-officedocument.presentationml.tags+xml"/>
  <Override PartName="/ppt/tags/tag209.xml" ContentType="application/vnd.openxmlformats-officedocument.presentationml.tags+xml"/>
  <Override PartName="/ppt/tags/tag21.xml" ContentType="application/vnd.openxmlformats-officedocument.presentationml.tags+xml"/>
  <Override PartName="/ppt/tags/tag210.xml" ContentType="application/vnd.openxmlformats-officedocument.presentationml.tags+xml"/>
  <Override PartName="/ppt/tags/tag211.xml" ContentType="application/vnd.openxmlformats-officedocument.presentationml.tags+xml"/>
  <Override PartName="/ppt/tags/tag212.xml" ContentType="application/vnd.openxmlformats-officedocument.presentationml.tags+xml"/>
  <Override PartName="/ppt/tags/tag213.xml" ContentType="application/vnd.openxmlformats-officedocument.presentationml.tags+xml"/>
  <Override PartName="/ppt/tags/tag214.xml" ContentType="application/vnd.openxmlformats-officedocument.presentationml.tags+xml"/>
  <Override PartName="/ppt/tags/tag215.xml" ContentType="application/vnd.openxmlformats-officedocument.presentationml.tags+xml"/>
  <Override PartName="/ppt/tags/tag216.xml" ContentType="application/vnd.openxmlformats-officedocument.presentationml.tags+xml"/>
  <Override PartName="/ppt/tags/tag217.xml" ContentType="application/vnd.openxmlformats-officedocument.presentationml.tags+xml"/>
  <Override PartName="/ppt/tags/tag218.xml" ContentType="application/vnd.openxmlformats-officedocument.presentationml.tags+xml"/>
  <Override PartName="/ppt/tags/tag219.xml" ContentType="application/vnd.openxmlformats-officedocument.presentationml.tags+xml"/>
  <Override PartName="/ppt/tags/tag22.xml" ContentType="application/vnd.openxmlformats-officedocument.presentationml.tags+xml"/>
  <Override PartName="/ppt/tags/tag220.xml" ContentType="application/vnd.openxmlformats-officedocument.presentationml.tags+xml"/>
  <Override PartName="/ppt/tags/tag221.xml" ContentType="application/vnd.openxmlformats-officedocument.presentationml.tags+xml"/>
  <Override PartName="/ppt/tags/tag222.xml" ContentType="application/vnd.openxmlformats-officedocument.presentationml.tags+xml"/>
  <Override PartName="/ppt/tags/tag223.xml" ContentType="application/vnd.openxmlformats-officedocument.presentationml.tags+xml"/>
  <Override PartName="/ppt/tags/tag224.xml" ContentType="application/vnd.openxmlformats-officedocument.presentationml.tags+xml"/>
  <Override PartName="/ppt/tags/tag225.xml" ContentType="application/vnd.openxmlformats-officedocument.presentationml.tags+xml"/>
  <Override PartName="/ppt/tags/tag226.xml" ContentType="application/vnd.openxmlformats-officedocument.presentationml.tags+xml"/>
  <Override PartName="/ppt/tags/tag227.xml" ContentType="application/vnd.openxmlformats-officedocument.presentationml.tags+xml"/>
  <Override PartName="/ppt/tags/tag228.xml" ContentType="application/vnd.openxmlformats-officedocument.presentationml.tags+xml"/>
  <Override PartName="/ppt/tags/tag229.xml" ContentType="application/vnd.openxmlformats-officedocument.presentationml.tags+xml"/>
  <Override PartName="/ppt/tags/tag23.xml" ContentType="application/vnd.openxmlformats-officedocument.presentationml.tags+xml"/>
  <Override PartName="/ppt/tags/tag230.xml" ContentType="application/vnd.openxmlformats-officedocument.presentationml.tags+xml"/>
  <Override PartName="/ppt/tags/tag231.xml" ContentType="application/vnd.openxmlformats-officedocument.presentationml.tags+xml"/>
  <Override PartName="/ppt/tags/tag232.xml" ContentType="application/vnd.openxmlformats-officedocument.presentationml.tags+xml"/>
  <Override PartName="/ppt/tags/tag233.xml" ContentType="application/vnd.openxmlformats-officedocument.presentationml.tags+xml"/>
  <Override PartName="/ppt/tags/tag234.xml" ContentType="application/vnd.openxmlformats-officedocument.presentationml.tags+xml"/>
  <Override PartName="/ppt/tags/tag235.xml" ContentType="application/vnd.openxmlformats-officedocument.presentationml.tags+xml"/>
  <Override PartName="/ppt/tags/tag236.xml" ContentType="application/vnd.openxmlformats-officedocument.presentationml.tags+xml"/>
  <Override PartName="/ppt/tags/tag237.xml" ContentType="application/vnd.openxmlformats-officedocument.presentationml.tags+xml"/>
  <Override PartName="/ppt/tags/tag238.xml" ContentType="application/vnd.openxmlformats-officedocument.presentationml.tags+xml"/>
  <Override PartName="/ppt/tags/tag239.xml" ContentType="application/vnd.openxmlformats-officedocument.presentationml.tags+xml"/>
  <Override PartName="/ppt/tags/tag24.xml" ContentType="application/vnd.openxmlformats-officedocument.presentationml.tags+xml"/>
  <Override PartName="/ppt/tags/tag240.xml" ContentType="application/vnd.openxmlformats-officedocument.presentationml.tags+xml"/>
  <Override PartName="/ppt/tags/tag241.xml" ContentType="application/vnd.openxmlformats-officedocument.presentationml.tags+xml"/>
  <Override PartName="/ppt/tags/tag242.xml" ContentType="application/vnd.openxmlformats-officedocument.presentationml.tags+xml"/>
  <Override PartName="/ppt/tags/tag243.xml" ContentType="application/vnd.openxmlformats-officedocument.presentationml.tags+xml"/>
  <Override PartName="/ppt/tags/tag244.xml" ContentType="application/vnd.openxmlformats-officedocument.presentationml.tags+xml"/>
  <Override PartName="/ppt/tags/tag245.xml" ContentType="application/vnd.openxmlformats-officedocument.presentationml.tags+xml"/>
  <Override PartName="/ppt/tags/tag246.xml" ContentType="application/vnd.openxmlformats-officedocument.presentationml.tags+xml"/>
  <Override PartName="/ppt/tags/tag247.xml" ContentType="application/vnd.openxmlformats-officedocument.presentationml.tags+xml"/>
  <Override PartName="/ppt/tags/tag248.xml" ContentType="application/vnd.openxmlformats-officedocument.presentationml.tags+xml"/>
  <Override PartName="/ppt/tags/tag249.xml" ContentType="application/vnd.openxmlformats-officedocument.presentationml.tags+xml"/>
  <Override PartName="/ppt/tags/tag25.xml" ContentType="application/vnd.openxmlformats-officedocument.presentationml.tags+xml"/>
  <Override PartName="/ppt/tags/tag250.xml" ContentType="application/vnd.openxmlformats-officedocument.presentationml.tags+xml"/>
  <Override PartName="/ppt/tags/tag251.xml" ContentType="application/vnd.openxmlformats-officedocument.presentationml.tags+xml"/>
  <Override PartName="/ppt/tags/tag252.xml" ContentType="application/vnd.openxmlformats-officedocument.presentationml.tags+xml"/>
  <Override PartName="/ppt/tags/tag253.xml" ContentType="application/vnd.openxmlformats-officedocument.presentationml.tags+xml"/>
  <Override PartName="/ppt/tags/tag254.xml" ContentType="application/vnd.openxmlformats-officedocument.presentationml.tags+xml"/>
  <Override PartName="/ppt/tags/tag255.xml" ContentType="application/vnd.openxmlformats-officedocument.presentationml.tags+xml"/>
  <Override PartName="/ppt/tags/tag256.xml" ContentType="application/vnd.openxmlformats-officedocument.presentationml.tags+xml"/>
  <Override PartName="/ppt/tags/tag257.xml" ContentType="application/vnd.openxmlformats-officedocument.presentationml.tags+xml"/>
  <Override PartName="/ppt/tags/tag258.xml" ContentType="application/vnd.openxmlformats-officedocument.presentationml.tags+xml"/>
  <Override PartName="/ppt/tags/tag259.xml" ContentType="application/vnd.openxmlformats-officedocument.presentationml.tags+xml"/>
  <Override PartName="/ppt/tags/tag26.xml" ContentType="application/vnd.openxmlformats-officedocument.presentationml.tags+xml"/>
  <Override PartName="/ppt/tags/tag260.xml" ContentType="application/vnd.openxmlformats-officedocument.presentationml.tags+xml"/>
  <Override PartName="/ppt/tags/tag261.xml" ContentType="application/vnd.openxmlformats-officedocument.presentationml.tags+xml"/>
  <Override PartName="/ppt/tags/tag262.xml" ContentType="application/vnd.openxmlformats-officedocument.presentationml.tags+xml"/>
  <Override PartName="/ppt/tags/tag263.xml" ContentType="application/vnd.openxmlformats-officedocument.presentationml.tags+xml"/>
  <Override PartName="/ppt/tags/tag264.xml" ContentType="application/vnd.openxmlformats-officedocument.presentationml.tags+xml"/>
  <Override PartName="/ppt/tags/tag265.xml" ContentType="application/vnd.openxmlformats-officedocument.presentationml.tags+xml"/>
  <Override PartName="/ppt/tags/tag266.xml" ContentType="application/vnd.openxmlformats-officedocument.presentationml.tags+xml"/>
  <Override PartName="/ppt/tags/tag267.xml" ContentType="application/vnd.openxmlformats-officedocument.presentationml.tags+xml"/>
  <Override PartName="/ppt/tags/tag268.xml" ContentType="application/vnd.openxmlformats-officedocument.presentationml.tags+xml"/>
  <Override PartName="/ppt/tags/tag269.xml" ContentType="application/vnd.openxmlformats-officedocument.presentationml.tags+xml"/>
  <Override PartName="/ppt/tags/tag27.xml" ContentType="application/vnd.openxmlformats-officedocument.presentationml.tags+xml"/>
  <Override PartName="/ppt/tags/tag270.xml" ContentType="application/vnd.openxmlformats-officedocument.presentationml.tags+xml"/>
  <Override PartName="/ppt/tags/tag271.xml" ContentType="application/vnd.openxmlformats-officedocument.presentationml.tags+xml"/>
  <Override PartName="/ppt/tags/tag272.xml" ContentType="application/vnd.openxmlformats-officedocument.presentationml.tags+xml"/>
  <Override PartName="/ppt/tags/tag273.xml" ContentType="application/vnd.openxmlformats-officedocument.presentationml.tags+xml"/>
  <Override PartName="/ppt/tags/tag274.xml" ContentType="application/vnd.openxmlformats-officedocument.presentationml.tags+xml"/>
  <Override PartName="/ppt/tags/tag275.xml" ContentType="application/vnd.openxmlformats-officedocument.presentationml.tags+xml"/>
  <Override PartName="/ppt/tags/tag276.xml" ContentType="application/vnd.openxmlformats-officedocument.presentationml.tags+xml"/>
  <Override PartName="/ppt/tags/tag277.xml" ContentType="application/vnd.openxmlformats-officedocument.presentationml.tags+xml"/>
  <Override PartName="/ppt/tags/tag278.xml" ContentType="application/vnd.openxmlformats-officedocument.presentationml.tags+xml"/>
  <Override PartName="/ppt/tags/tag279.xml" ContentType="application/vnd.openxmlformats-officedocument.presentationml.tags+xml"/>
  <Override PartName="/ppt/tags/tag28.xml" ContentType="application/vnd.openxmlformats-officedocument.presentationml.tags+xml"/>
  <Override PartName="/ppt/tags/tag280.xml" ContentType="application/vnd.openxmlformats-officedocument.presentationml.tags+xml"/>
  <Override PartName="/ppt/tags/tag281.xml" ContentType="application/vnd.openxmlformats-officedocument.presentationml.tags+xml"/>
  <Override PartName="/ppt/tags/tag282.xml" ContentType="application/vnd.openxmlformats-officedocument.presentationml.tags+xml"/>
  <Override PartName="/ppt/tags/tag283.xml" ContentType="application/vnd.openxmlformats-officedocument.presentationml.tags+xml"/>
  <Override PartName="/ppt/tags/tag284.xml" ContentType="application/vnd.openxmlformats-officedocument.presentationml.tags+xml"/>
  <Override PartName="/ppt/tags/tag285.xml" ContentType="application/vnd.openxmlformats-officedocument.presentationml.tags+xml"/>
  <Override PartName="/ppt/tags/tag286.xml" ContentType="application/vnd.openxmlformats-officedocument.presentationml.tags+xml"/>
  <Override PartName="/ppt/tags/tag287.xml" ContentType="application/vnd.openxmlformats-officedocument.presentationml.tags+xml"/>
  <Override PartName="/ppt/tags/tag288.xml" ContentType="application/vnd.openxmlformats-officedocument.presentationml.tags+xml"/>
  <Override PartName="/ppt/tags/tag289.xml" ContentType="application/vnd.openxmlformats-officedocument.presentationml.tags+xml"/>
  <Override PartName="/ppt/tags/tag29.xml" ContentType="application/vnd.openxmlformats-officedocument.presentationml.tags+xml"/>
  <Override PartName="/ppt/tags/tag290.xml" ContentType="application/vnd.openxmlformats-officedocument.presentationml.tags+xml"/>
  <Override PartName="/ppt/tags/tag291.xml" ContentType="application/vnd.openxmlformats-officedocument.presentationml.tags+xml"/>
  <Override PartName="/ppt/tags/tag292.xml" ContentType="application/vnd.openxmlformats-officedocument.presentationml.tags+xml"/>
  <Override PartName="/ppt/tags/tag293.xml" ContentType="application/vnd.openxmlformats-officedocument.presentationml.tags+xml"/>
  <Override PartName="/ppt/tags/tag294.xml" ContentType="application/vnd.openxmlformats-officedocument.presentationml.tags+xml"/>
  <Override PartName="/ppt/tags/tag295.xml" ContentType="application/vnd.openxmlformats-officedocument.presentationml.tags+xml"/>
  <Override PartName="/ppt/tags/tag296.xml" ContentType="application/vnd.openxmlformats-officedocument.presentationml.tags+xml"/>
  <Override PartName="/ppt/tags/tag297.xml" ContentType="application/vnd.openxmlformats-officedocument.presentationml.tags+xml"/>
  <Override PartName="/ppt/tags/tag298.xml" ContentType="application/vnd.openxmlformats-officedocument.presentationml.tags+xml"/>
  <Override PartName="/ppt/tags/tag299.xml" ContentType="application/vnd.openxmlformats-officedocument.presentationml.tags+xml"/>
  <Override PartName="/ppt/tags/tag3.xml" ContentType="application/vnd.openxmlformats-officedocument.presentationml.tags+xml"/>
  <Override PartName="/ppt/tags/tag30.xml" ContentType="application/vnd.openxmlformats-officedocument.presentationml.tags+xml"/>
  <Override PartName="/ppt/tags/tag300.xml" ContentType="application/vnd.openxmlformats-officedocument.presentationml.tags+xml"/>
  <Override PartName="/ppt/tags/tag301.xml" ContentType="application/vnd.openxmlformats-officedocument.presentationml.tags+xml"/>
  <Override PartName="/ppt/tags/tag302.xml" ContentType="application/vnd.openxmlformats-officedocument.presentationml.tags+xml"/>
  <Override PartName="/ppt/tags/tag303.xml" ContentType="application/vnd.openxmlformats-officedocument.presentationml.tags+xml"/>
  <Override PartName="/ppt/tags/tag304.xml" ContentType="application/vnd.openxmlformats-officedocument.presentationml.tags+xml"/>
  <Override PartName="/ppt/tags/tag305.xml" ContentType="application/vnd.openxmlformats-officedocument.presentationml.tags+xml"/>
  <Override PartName="/ppt/tags/tag306.xml" ContentType="application/vnd.openxmlformats-officedocument.presentationml.tags+xml"/>
  <Override PartName="/ppt/tags/tag307.xml" ContentType="application/vnd.openxmlformats-officedocument.presentationml.tags+xml"/>
  <Override PartName="/ppt/tags/tag308.xml" ContentType="application/vnd.openxmlformats-officedocument.presentationml.tags+xml"/>
  <Override PartName="/ppt/tags/tag309.xml" ContentType="application/vnd.openxmlformats-officedocument.presentationml.tags+xml"/>
  <Override PartName="/ppt/tags/tag31.xml" ContentType="application/vnd.openxmlformats-officedocument.presentationml.tags+xml"/>
  <Override PartName="/ppt/tags/tag310.xml" ContentType="application/vnd.openxmlformats-officedocument.presentationml.tags+xml"/>
  <Override PartName="/ppt/tags/tag311.xml" ContentType="application/vnd.openxmlformats-officedocument.presentationml.tags+xml"/>
  <Override PartName="/ppt/tags/tag312.xml" ContentType="application/vnd.openxmlformats-officedocument.presentationml.tags+xml"/>
  <Override PartName="/ppt/tags/tag313.xml" ContentType="application/vnd.openxmlformats-officedocument.presentationml.tags+xml"/>
  <Override PartName="/ppt/tags/tag32.xml" ContentType="application/vnd.openxmlformats-officedocument.presentationml.tags+xml"/>
  <Override PartName="/ppt/tags/tag33.xml" ContentType="application/vnd.openxmlformats-officedocument.presentationml.tags+xml"/>
  <Override PartName="/ppt/tags/tag34.xml" ContentType="application/vnd.openxmlformats-officedocument.presentationml.tags+xml"/>
  <Override PartName="/ppt/tags/tag35.xml" ContentType="application/vnd.openxmlformats-officedocument.presentationml.tags+xml"/>
  <Override PartName="/ppt/tags/tag36.xml" ContentType="application/vnd.openxmlformats-officedocument.presentationml.tags+xml"/>
  <Override PartName="/ppt/tags/tag37.xml" ContentType="application/vnd.openxmlformats-officedocument.presentationml.tags+xml"/>
  <Override PartName="/ppt/tags/tag38.xml" ContentType="application/vnd.openxmlformats-officedocument.presentationml.tags+xml"/>
  <Override PartName="/ppt/tags/tag39.xml" ContentType="application/vnd.openxmlformats-officedocument.presentationml.tags+xml"/>
  <Override PartName="/ppt/tags/tag4.xml" ContentType="application/vnd.openxmlformats-officedocument.presentationml.tags+xml"/>
  <Override PartName="/ppt/tags/tag40.xml" ContentType="application/vnd.openxmlformats-officedocument.presentationml.tags+xml"/>
  <Override PartName="/ppt/tags/tag41.xml" ContentType="application/vnd.openxmlformats-officedocument.presentationml.tags+xml"/>
  <Override PartName="/ppt/tags/tag42.xml" ContentType="application/vnd.openxmlformats-officedocument.presentationml.tags+xml"/>
  <Override PartName="/ppt/tags/tag43.xml" ContentType="application/vnd.openxmlformats-officedocument.presentationml.tags+xml"/>
  <Override PartName="/ppt/tags/tag44.xml" ContentType="application/vnd.openxmlformats-officedocument.presentationml.tags+xml"/>
  <Override PartName="/ppt/tags/tag45.xml" ContentType="application/vnd.openxmlformats-officedocument.presentationml.tags+xml"/>
  <Override PartName="/ppt/tags/tag46.xml" ContentType="application/vnd.openxmlformats-officedocument.presentationml.tags+xml"/>
  <Override PartName="/ppt/tags/tag47.xml" ContentType="application/vnd.openxmlformats-officedocument.presentationml.tags+xml"/>
  <Override PartName="/ppt/tags/tag48.xml" ContentType="application/vnd.openxmlformats-officedocument.presentationml.tags+xml"/>
  <Override PartName="/ppt/tags/tag49.xml" ContentType="application/vnd.openxmlformats-officedocument.presentationml.tags+xml"/>
  <Override PartName="/ppt/tags/tag5.xml" ContentType="application/vnd.openxmlformats-officedocument.presentationml.tags+xml"/>
  <Override PartName="/ppt/tags/tag50.xml" ContentType="application/vnd.openxmlformats-officedocument.presentationml.tags+xml"/>
  <Override PartName="/ppt/tags/tag51.xml" ContentType="application/vnd.openxmlformats-officedocument.presentationml.tags+xml"/>
  <Override PartName="/ppt/tags/tag52.xml" ContentType="application/vnd.openxmlformats-officedocument.presentationml.tags+xml"/>
  <Override PartName="/ppt/tags/tag53.xml" ContentType="application/vnd.openxmlformats-officedocument.presentationml.tags+xml"/>
  <Override PartName="/ppt/tags/tag54.xml" ContentType="application/vnd.openxmlformats-officedocument.presentationml.tags+xml"/>
  <Override PartName="/ppt/tags/tag55.xml" ContentType="application/vnd.openxmlformats-officedocument.presentationml.tags+xml"/>
  <Override PartName="/ppt/tags/tag56.xml" ContentType="application/vnd.openxmlformats-officedocument.presentationml.tags+xml"/>
  <Override PartName="/ppt/tags/tag57.xml" ContentType="application/vnd.openxmlformats-officedocument.presentationml.tags+xml"/>
  <Override PartName="/ppt/tags/tag58.xml" ContentType="application/vnd.openxmlformats-officedocument.presentationml.tags+xml"/>
  <Override PartName="/ppt/tags/tag59.xml" ContentType="application/vnd.openxmlformats-officedocument.presentationml.tags+xml"/>
  <Override PartName="/ppt/tags/tag6.xml" ContentType="application/vnd.openxmlformats-officedocument.presentationml.tags+xml"/>
  <Override PartName="/ppt/tags/tag60.xml" ContentType="application/vnd.openxmlformats-officedocument.presentationml.tags+xml"/>
  <Override PartName="/ppt/tags/tag61.xml" ContentType="application/vnd.openxmlformats-officedocument.presentationml.tags+xml"/>
  <Override PartName="/ppt/tags/tag62.xml" ContentType="application/vnd.openxmlformats-officedocument.presentationml.tags+xml"/>
  <Override PartName="/ppt/tags/tag63.xml" ContentType="application/vnd.openxmlformats-officedocument.presentationml.tags+xml"/>
  <Override PartName="/ppt/tags/tag64.xml" ContentType="application/vnd.openxmlformats-officedocument.presentationml.tags+xml"/>
  <Override PartName="/ppt/tags/tag65.xml" ContentType="application/vnd.openxmlformats-officedocument.presentationml.tags+xml"/>
  <Override PartName="/ppt/tags/tag66.xml" ContentType="application/vnd.openxmlformats-officedocument.presentationml.tags+xml"/>
  <Override PartName="/ppt/tags/tag67.xml" ContentType="application/vnd.openxmlformats-officedocument.presentationml.tags+xml"/>
  <Override PartName="/ppt/tags/tag68.xml" ContentType="application/vnd.openxmlformats-officedocument.presentationml.tags+xml"/>
  <Override PartName="/ppt/tags/tag69.xml" ContentType="application/vnd.openxmlformats-officedocument.presentationml.tags+xml"/>
  <Override PartName="/ppt/tags/tag7.xml" ContentType="application/vnd.openxmlformats-officedocument.presentationml.tags+xml"/>
  <Override PartName="/ppt/tags/tag70.xml" ContentType="application/vnd.openxmlformats-officedocument.presentationml.tags+xml"/>
  <Override PartName="/ppt/tags/tag71.xml" ContentType="application/vnd.openxmlformats-officedocument.presentationml.tags+xml"/>
  <Override PartName="/ppt/tags/tag72.xml" ContentType="application/vnd.openxmlformats-officedocument.presentationml.tags+xml"/>
  <Override PartName="/ppt/tags/tag73.xml" ContentType="application/vnd.openxmlformats-officedocument.presentationml.tags+xml"/>
  <Override PartName="/ppt/tags/tag74.xml" ContentType="application/vnd.openxmlformats-officedocument.presentationml.tags+xml"/>
  <Override PartName="/ppt/tags/tag75.xml" ContentType="application/vnd.openxmlformats-officedocument.presentationml.tags+xml"/>
  <Override PartName="/ppt/tags/tag76.xml" ContentType="application/vnd.openxmlformats-officedocument.presentationml.tags+xml"/>
  <Override PartName="/ppt/tags/tag77.xml" ContentType="application/vnd.openxmlformats-officedocument.presentationml.tags+xml"/>
  <Override PartName="/ppt/tags/tag78.xml" ContentType="application/vnd.openxmlformats-officedocument.presentationml.tags+xml"/>
  <Override PartName="/ppt/tags/tag79.xml" ContentType="application/vnd.openxmlformats-officedocument.presentationml.tags+xml"/>
  <Override PartName="/ppt/tags/tag8.xml" ContentType="application/vnd.openxmlformats-officedocument.presentationml.tags+xml"/>
  <Override PartName="/ppt/tags/tag80.xml" ContentType="application/vnd.openxmlformats-officedocument.presentationml.tags+xml"/>
  <Override PartName="/ppt/tags/tag81.xml" ContentType="application/vnd.openxmlformats-officedocument.presentationml.tags+xml"/>
  <Override PartName="/ppt/tags/tag82.xml" ContentType="application/vnd.openxmlformats-officedocument.presentationml.tags+xml"/>
  <Override PartName="/ppt/tags/tag83.xml" ContentType="application/vnd.openxmlformats-officedocument.presentationml.tags+xml"/>
  <Override PartName="/ppt/tags/tag84.xml" ContentType="application/vnd.openxmlformats-officedocument.presentationml.tags+xml"/>
  <Override PartName="/ppt/tags/tag85.xml" ContentType="application/vnd.openxmlformats-officedocument.presentationml.tags+xml"/>
  <Override PartName="/ppt/tags/tag86.xml" ContentType="application/vnd.openxmlformats-officedocument.presentationml.tags+xml"/>
  <Override PartName="/ppt/tags/tag87.xml" ContentType="application/vnd.openxmlformats-officedocument.presentationml.tags+xml"/>
  <Override PartName="/ppt/tags/tag88.xml" ContentType="application/vnd.openxmlformats-officedocument.presentationml.tags+xml"/>
  <Override PartName="/ppt/tags/tag89.xml" ContentType="application/vnd.openxmlformats-officedocument.presentationml.tags+xml"/>
  <Override PartName="/ppt/tags/tag9.xml" ContentType="application/vnd.openxmlformats-officedocument.presentationml.tags+xml"/>
  <Override PartName="/ppt/tags/tag90.xml" ContentType="application/vnd.openxmlformats-officedocument.presentationml.tags+xml"/>
  <Override PartName="/ppt/tags/tag91.xml" ContentType="application/vnd.openxmlformats-officedocument.presentationml.tags+xml"/>
  <Override PartName="/ppt/tags/tag92.xml" ContentType="application/vnd.openxmlformats-officedocument.presentationml.tags+xml"/>
  <Override PartName="/ppt/tags/tag93.xml" ContentType="application/vnd.openxmlformats-officedocument.presentationml.tags+xml"/>
  <Override PartName="/ppt/tags/tag94.xml" ContentType="application/vnd.openxmlformats-officedocument.presentationml.tags+xml"/>
  <Override PartName="/ppt/tags/tag95.xml" ContentType="application/vnd.openxmlformats-officedocument.presentationml.tags+xml"/>
  <Override PartName="/ppt/tags/tag96.xml" ContentType="application/vnd.openxmlformats-officedocument.presentationml.tags+xml"/>
  <Override PartName="/ppt/tags/tag97.xml" ContentType="application/vnd.openxmlformats-officedocument.presentationml.tags+xml"/>
  <Override PartName="/ppt/tags/tag98.xml" ContentType="application/vnd.openxmlformats-officedocument.presentationml.tags+xml"/>
  <Override PartName="/ppt/tags/tag99.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2" r:id="rId2"/>
  </p:sldMasterIdLst>
  <p:notesMasterIdLst>
    <p:notesMasterId r:id="rId3"/>
  </p:notesMasterIdLst>
  <p:sldIdLst>
    <p:sldId id="259" r:id="rId4"/>
    <p:sldId id="262" r:id="rId5"/>
    <p:sldId id="265" r:id="rId6"/>
    <p:sldId id="268" r:id="rId7"/>
    <p:sldId id="271" r:id="rId8"/>
    <p:sldId id="274" r:id="rId9"/>
    <p:sldId id="277" r:id="rId10"/>
    <p:sldId id="280" r:id="rId11"/>
    <p:sldId id="283" r:id="rId12"/>
    <p:sldId id="286" r:id="rId13"/>
    <p:sldId id="289" r:id="rId14"/>
    <p:sldId id="292" r:id="rId15"/>
    <p:sldId id="295" r:id="rId16"/>
    <p:sldId id="298" r:id="rId17"/>
    <p:sldId id="300"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7.xml" /><Relationship Id="rId11" Type="http://schemas.openxmlformats.org/officeDocument/2006/relationships/slide" Target="slides/slide8.xml" /><Relationship Id="rId12" Type="http://schemas.openxmlformats.org/officeDocument/2006/relationships/slide" Target="slides/slide9.xml" /><Relationship Id="rId13" Type="http://schemas.openxmlformats.org/officeDocument/2006/relationships/slide" Target="slides/slide10.xml" /><Relationship Id="rId14" Type="http://schemas.openxmlformats.org/officeDocument/2006/relationships/slide" Target="slides/slide11.xml" /><Relationship Id="rId15" Type="http://schemas.openxmlformats.org/officeDocument/2006/relationships/slide" Target="slides/slide12.xml" /><Relationship Id="rId16" Type="http://schemas.openxmlformats.org/officeDocument/2006/relationships/slide" Target="slides/slide13.xml" /><Relationship Id="rId17" Type="http://schemas.openxmlformats.org/officeDocument/2006/relationships/slide" Target="slides/slide14.xml" /><Relationship Id="rId18" Type="http://schemas.openxmlformats.org/officeDocument/2006/relationships/slide" Target="slides/slide15.xml" /><Relationship Id="rId19" Type="http://schemas.openxmlformats.org/officeDocument/2006/relationships/tags" Target="tags/tag313.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notesMaster" Target="notesMasters/notesMaster1.xml" /><Relationship Id="rId4" Type="http://schemas.openxmlformats.org/officeDocument/2006/relationships/slide" Target="slides/slide1.xml" /><Relationship Id="rId5" Type="http://schemas.openxmlformats.org/officeDocument/2006/relationships/slide" Target="slides/slide2.xml" /><Relationship Id="rId6" Type="http://schemas.openxmlformats.org/officeDocument/2006/relationships/slide" Target="slides/slide3.xml" /><Relationship Id="rId7" Type="http://schemas.openxmlformats.org/officeDocument/2006/relationships/slide" Target="slides/slide4.xml" /><Relationship Id="rId8" Type="http://schemas.openxmlformats.org/officeDocument/2006/relationships/slide" Target="slides/slide5.xml" /><Relationship Id="rId9" Type="http://schemas.openxmlformats.org/officeDocument/2006/relationships/slide" Target="slides/slide6.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3.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bg>
      <p:bgRef idx="1001">
        <a:schemeClr val="bg1"/>
      </p:bgRef>
    </p:bg>
    <p:spTree>
      <p:nvGrpSpPr>
        <p:cNvPr id="1" name=""/>
        <p:cNvGrpSpPr/>
        <p:nvPr/>
      </p:nvGrpSpPr>
      <p:grpSpPr>
        <a:xfrm>
          <a:off x="0" y="0"/>
          <a:ext cx="0" cy="0"/>
        </a:xfrm>
      </p:grpSpPr>
      <p:sp>
        <p:nvSpPr>
          <p:cNvPr id="2" name="页眉占位符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zh-CN" altLang="en-US"/>
          </a:p>
        </p:txBody>
      </p:sp>
      <p:sp>
        <p:nvSpPr>
          <p:cNvPr id="3" name="日期占位符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2A48B96-639E-45A3-A0BA-2464DFDB1FAA}" type="datetimeFigureOut">
              <a:rPr lang="zh-CN" altLang="en-US" smtClean="0"/>
              <a:t/>
            </a:fld>
            <a:endParaRPr lang="zh-CN" altLang="en-US"/>
          </a:p>
        </p:txBody>
      </p:sp>
      <p:sp>
        <p:nvSpPr>
          <p:cNvPr id="4" name="幻灯片图像占位符 3"/>
          <p:cNvSpPr>
            <a:spLocks noGrp="1" noRot="1" noChangeAspect="1"/>
          </p:cNvSpPr>
          <p:nvPr>
            <p:ph type="sldImg" idx="2"/>
          </p:nvPr>
        </p:nvSpPr>
        <p:spPr>
          <a:xfrm>
            <a:off x="685800" y="1143000"/>
            <a:ext cx="5486400" cy="3086100"/>
          </a:xfrm>
          <a:prstGeom prst="rect">
            <a:avLst/>
          </a:prstGeom>
          <a:noFill/>
          <a:ln w="12700">
            <a:solidFill>
              <a:prstClr val="black"/>
            </a:solidFill>
          </a:ln>
        </p:spPr>
      </p:sp>
      <p:sp>
        <p:nvSpPr>
          <p:cNvPr id="5" name="备注占位符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6" name="页脚占位符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zh-CN" altLang="en-US"/>
          </a:p>
        </p:txBody>
      </p:sp>
      <p:sp>
        <p:nvSpPr>
          <p:cNvPr id="7" name="灯片编号占位符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6837353-30EB-4A48-80EB-173D804AEFBD}" type="slidenum">
              <a:rPr lang="zh-CN" altLang="en-US" smtClean="0"/>
              <a:t/>
            </a:fld>
            <a:endParaRPr lang="zh-CN" altLang="en-US"/>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1.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2.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latin typeface="MiSans Demibold" panose="00000700000000000000" charset="-122"/>
              <a:ea typeface="MiSans Demibold" panose="00000700000000000000" charset="-122"/>
              <a:sym typeface="MiSans" panose="00000500000000000000" charset="-122"/>
            </a:endParaRPr>
          </a:p>
        </p:txBody>
      </p:sp>
      <p:sp>
        <p:nvSpPr>
          <p:cNvPr id="4" name="灯片编号占位符 3"/>
          <p:cNvSpPr>
            <a:spLocks noGrp="1"/>
          </p:cNvSpPr>
          <p:nvPr>
            <p:ph type="sldNum" sz="quarter" idx="5"/>
          </p:nvPr>
        </p:nvSpPr>
        <p:spPr/>
        <p:txBody>
          <a:bodyPr/>
          <a:lstStyle/>
          <a:p>
            <a:fld id="{85D0DACE-38E0-42D2-9336-2B707D34BC6D}" type="slidenum">
              <a:rPr lang="zh-CN" altLang="en-US" smtClean="0"/>
              <a:t>1</a:t>
            </a:fld>
            <a:endParaRPr lang="zh-CN" alt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85D0DACE-38E0-42D2-9336-2B707D34BC6D}" type="slidenum">
              <a:rPr lang="zh-CN" altLang="en-US" smtClean="0"/>
              <a:t>2</a:t>
            </a:fld>
            <a:endParaRPr lang="zh-CN" altLang="en-US"/>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image" Target="../media/image1.png" /><Relationship Id="rId10" Type="http://schemas.openxmlformats.org/officeDocument/2006/relationships/tags" Target="../tags/tag9.xml" /><Relationship Id="rId11" Type="http://schemas.openxmlformats.org/officeDocument/2006/relationships/tags" Target="../tags/tag10.xml" /><Relationship Id="rId12" Type="http://schemas.openxmlformats.org/officeDocument/2006/relationships/tags" Target="../tags/tag11.xml" /><Relationship Id="rId13" Type="http://schemas.openxmlformats.org/officeDocument/2006/relationships/tags" Target="../tags/tag12.xml" /><Relationship Id="rId14" Type="http://schemas.openxmlformats.org/officeDocument/2006/relationships/tags" Target="../tags/tag13.xml" /><Relationship Id="rId15" Type="http://schemas.openxmlformats.org/officeDocument/2006/relationships/slideMaster" Target="../slideMasters/slideMaster2.xml" /><Relationship Id="rId2" Type="http://schemas.openxmlformats.org/officeDocument/2006/relationships/tags" Target="../tags/tag1.xml" /><Relationship Id="rId3" Type="http://schemas.openxmlformats.org/officeDocument/2006/relationships/tags" Target="../tags/tag2.xml" /><Relationship Id="rId4" Type="http://schemas.openxmlformats.org/officeDocument/2006/relationships/tags" Target="../tags/tag3.xml" /><Relationship Id="rId5" Type="http://schemas.openxmlformats.org/officeDocument/2006/relationships/tags" Target="../tags/tag4.xml" /><Relationship Id="rId6" Type="http://schemas.openxmlformats.org/officeDocument/2006/relationships/tags" Target="../tags/tag5.xml" /><Relationship Id="rId7" Type="http://schemas.openxmlformats.org/officeDocument/2006/relationships/tags" Target="../tags/tag6.xml" /><Relationship Id="rId8" Type="http://schemas.openxmlformats.org/officeDocument/2006/relationships/tags" Target="../tags/tag7.xml" /><Relationship Id="rId9" Type="http://schemas.openxmlformats.org/officeDocument/2006/relationships/tags" Target="../tags/tag8.xml" /></Relationships>
</file>

<file path=ppt/slideLayouts/_rels/slideLayout13.xml.rels>&#65279;<?xml version="1.0" encoding="utf-8" standalone="yes"?><Relationships xmlns="http://schemas.openxmlformats.org/package/2006/relationships"><Relationship Id="rId1" Type="http://schemas.openxmlformats.org/officeDocument/2006/relationships/image" Target="../media/image2.png" /><Relationship Id="rId2" Type="http://schemas.openxmlformats.org/officeDocument/2006/relationships/tags" Target="../tags/tag14.xml" /><Relationship Id="rId3" Type="http://schemas.openxmlformats.org/officeDocument/2006/relationships/tags" Target="../tags/tag15.xml" /><Relationship Id="rId4" Type="http://schemas.openxmlformats.org/officeDocument/2006/relationships/tags" Target="../tags/tag16.xml" /><Relationship Id="rId5" Type="http://schemas.openxmlformats.org/officeDocument/2006/relationships/tags" Target="../tags/tag17.xml" /><Relationship Id="rId6" Type="http://schemas.openxmlformats.org/officeDocument/2006/relationships/tags" Target="../tags/tag18.xml" /><Relationship Id="rId7" Type="http://schemas.openxmlformats.org/officeDocument/2006/relationships/tags" Target="../tags/tag19.xml" /><Relationship Id="rId8"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image" Target="../media/image3.png" /><Relationship Id="rId10" Type="http://schemas.openxmlformats.org/officeDocument/2006/relationships/tags" Target="../tags/tag28.xml" /><Relationship Id="rId11" Type="http://schemas.openxmlformats.org/officeDocument/2006/relationships/tags" Target="../tags/tag29.xml" /><Relationship Id="rId12" Type="http://schemas.openxmlformats.org/officeDocument/2006/relationships/slideMaster" Target="../slideMasters/slideMaster2.xml" /><Relationship Id="rId2" Type="http://schemas.openxmlformats.org/officeDocument/2006/relationships/tags" Target="../tags/tag20.xml" /><Relationship Id="rId3" Type="http://schemas.openxmlformats.org/officeDocument/2006/relationships/tags" Target="../tags/tag21.xml" /><Relationship Id="rId4" Type="http://schemas.openxmlformats.org/officeDocument/2006/relationships/tags" Target="../tags/tag22.xml" /><Relationship Id="rId5" Type="http://schemas.openxmlformats.org/officeDocument/2006/relationships/tags" Target="../tags/tag23.xml" /><Relationship Id="rId6" Type="http://schemas.openxmlformats.org/officeDocument/2006/relationships/tags" Target="../tags/tag24.xml" /><Relationship Id="rId7" Type="http://schemas.openxmlformats.org/officeDocument/2006/relationships/tags" Target="../tags/tag25.xml" /><Relationship Id="rId8" Type="http://schemas.openxmlformats.org/officeDocument/2006/relationships/tags" Target="../tags/tag26.xml" /><Relationship Id="rId9" Type="http://schemas.openxmlformats.org/officeDocument/2006/relationships/tags" Target="../tags/tag27.xml" /></Relationships>
</file>

<file path=ppt/slideLayouts/_rels/slideLayout15.xml.rels>&#65279;<?xml version="1.0" encoding="utf-8" standalone="yes"?><Relationships xmlns="http://schemas.openxmlformats.org/package/2006/relationships"><Relationship Id="rId1" Type="http://schemas.openxmlformats.org/officeDocument/2006/relationships/image" Target="../media/image1.png" /><Relationship Id="rId10" Type="http://schemas.openxmlformats.org/officeDocument/2006/relationships/tags" Target="../tags/tag38.xml" /><Relationship Id="rId11" Type="http://schemas.openxmlformats.org/officeDocument/2006/relationships/tags" Target="../tags/tag39.xml" /><Relationship Id="rId12" Type="http://schemas.openxmlformats.org/officeDocument/2006/relationships/slideMaster" Target="../slideMasters/slideMaster2.xml" /><Relationship Id="rId2" Type="http://schemas.openxmlformats.org/officeDocument/2006/relationships/tags" Target="../tags/tag30.xml" /><Relationship Id="rId3" Type="http://schemas.openxmlformats.org/officeDocument/2006/relationships/tags" Target="../tags/tag31.xml" /><Relationship Id="rId4" Type="http://schemas.openxmlformats.org/officeDocument/2006/relationships/tags" Target="../tags/tag32.xml" /><Relationship Id="rId5" Type="http://schemas.openxmlformats.org/officeDocument/2006/relationships/tags" Target="../tags/tag33.xml" /><Relationship Id="rId6" Type="http://schemas.openxmlformats.org/officeDocument/2006/relationships/tags" Target="../tags/tag34.xml" /><Relationship Id="rId7" Type="http://schemas.openxmlformats.org/officeDocument/2006/relationships/tags" Target="../tags/tag35.xml" /><Relationship Id="rId8" Type="http://schemas.openxmlformats.org/officeDocument/2006/relationships/tags" Target="../tags/tag36.xml" /><Relationship Id="rId9" Type="http://schemas.openxmlformats.org/officeDocument/2006/relationships/tags" Target="../tags/tag37.xml" /></Relationships>
</file>

<file path=ppt/slideLayouts/_rels/slideLayout16.xml.rels>&#65279;<?xml version="1.0" encoding="utf-8" standalone="yes"?><Relationships xmlns="http://schemas.openxmlformats.org/package/2006/relationships"><Relationship Id="rId1" Type="http://schemas.openxmlformats.org/officeDocument/2006/relationships/image" Target="../media/image2.png" /><Relationship Id="rId2" Type="http://schemas.openxmlformats.org/officeDocument/2006/relationships/tags" Target="../tags/tag40.xml" /><Relationship Id="rId3" Type="http://schemas.openxmlformats.org/officeDocument/2006/relationships/tags" Target="../tags/tag41.xml" /><Relationship Id="rId4" Type="http://schemas.openxmlformats.org/officeDocument/2006/relationships/tags" Target="../tags/tag42.xml" /><Relationship Id="rId5" Type="http://schemas.openxmlformats.org/officeDocument/2006/relationships/tags" Target="../tags/tag43.xml" /><Relationship Id="rId6" Type="http://schemas.openxmlformats.org/officeDocument/2006/relationships/tags" Target="../tags/tag44.xml" /><Relationship Id="rId7" Type="http://schemas.openxmlformats.org/officeDocument/2006/relationships/tags" Target="../tags/tag45.xml" /><Relationship Id="rId8" Type="http://schemas.openxmlformats.org/officeDocument/2006/relationships/tags" Target="../tags/tag46.xml" /><Relationship Id="rId9"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image" Target="../media/image2.png" /><Relationship Id="rId10" Type="http://schemas.openxmlformats.org/officeDocument/2006/relationships/tags" Target="../tags/tag55.xml" /><Relationship Id="rId11" Type="http://schemas.openxmlformats.org/officeDocument/2006/relationships/slideMaster" Target="../slideMasters/slideMaster2.xml" /><Relationship Id="rId2" Type="http://schemas.openxmlformats.org/officeDocument/2006/relationships/tags" Target="../tags/tag47.xml" /><Relationship Id="rId3" Type="http://schemas.openxmlformats.org/officeDocument/2006/relationships/tags" Target="../tags/tag48.xml" /><Relationship Id="rId4" Type="http://schemas.openxmlformats.org/officeDocument/2006/relationships/tags" Target="../tags/tag49.xml" /><Relationship Id="rId5" Type="http://schemas.openxmlformats.org/officeDocument/2006/relationships/tags" Target="../tags/tag50.xml" /><Relationship Id="rId6" Type="http://schemas.openxmlformats.org/officeDocument/2006/relationships/tags" Target="../tags/tag51.xml" /><Relationship Id="rId7" Type="http://schemas.openxmlformats.org/officeDocument/2006/relationships/tags" Target="../tags/tag52.xml" /><Relationship Id="rId8" Type="http://schemas.openxmlformats.org/officeDocument/2006/relationships/tags" Target="../tags/tag53.xml" /><Relationship Id="rId9" Type="http://schemas.openxmlformats.org/officeDocument/2006/relationships/tags" Target="../tags/tag54.xml" /></Relationships>
</file>

<file path=ppt/slideLayouts/_rels/slideLayout18.xml.rels>&#65279;<?xml version="1.0" encoding="utf-8" standalone="yes"?><Relationships xmlns="http://schemas.openxmlformats.org/package/2006/relationships"><Relationship Id="rId1" Type="http://schemas.openxmlformats.org/officeDocument/2006/relationships/image" Target="../media/image2.png" /><Relationship Id="rId2" Type="http://schemas.openxmlformats.org/officeDocument/2006/relationships/tags" Target="../tags/tag56.xml" /><Relationship Id="rId3" Type="http://schemas.openxmlformats.org/officeDocument/2006/relationships/tags" Target="../tags/tag57.xml" /><Relationship Id="rId4" Type="http://schemas.openxmlformats.org/officeDocument/2006/relationships/tags" Target="../tags/tag58.xml" /><Relationship Id="rId5" Type="http://schemas.openxmlformats.org/officeDocument/2006/relationships/tags" Target="../tags/tag59.xml" /><Relationship Id="rId6" Type="http://schemas.openxmlformats.org/officeDocument/2006/relationships/tags" Target="../tags/tag60.xml" /><Relationship Id="rId7"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image" Target="../media/image2.png" /><Relationship Id="rId2" Type="http://schemas.openxmlformats.org/officeDocument/2006/relationships/tags" Target="../tags/tag61.xml" /><Relationship Id="rId3" Type="http://schemas.openxmlformats.org/officeDocument/2006/relationships/tags" Target="../tags/tag62.xml" /><Relationship Id="rId4" Type="http://schemas.openxmlformats.org/officeDocument/2006/relationships/tags" Target="../tags/tag63.xml" /><Relationship Id="rId5" Type="http://schemas.openxmlformats.org/officeDocument/2006/relationships/tags" Target="../tags/tag64.xml" /><Relationship Id="rId6"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image" Target="../media/image2.png" /><Relationship Id="rId2" Type="http://schemas.openxmlformats.org/officeDocument/2006/relationships/tags" Target="../tags/tag65.xml" /><Relationship Id="rId3" Type="http://schemas.openxmlformats.org/officeDocument/2006/relationships/tags" Target="../tags/tag66.xml" /><Relationship Id="rId4" Type="http://schemas.openxmlformats.org/officeDocument/2006/relationships/tags" Target="../tags/tag67.xml" /><Relationship Id="rId5" Type="http://schemas.openxmlformats.org/officeDocument/2006/relationships/tags" Target="../tags/tag68.xml" /><Relationship Id="rId6" Type="http://schemas.openxmlformats.org/officeDocument/2006/relationships/tags" Target="../tags/tag69.xml" /><Relationship Id="rId7"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image" Target="../media/image2.png" /><Relationship Id="rId2" Type="http://schemas.openxmlformats.org/officeDocument/2006/relationships/tags" Target="../tags/tag70.xml" /><Relationship Id="rId3" Type="http://schemas.openxmlformats.org/officeDocument/2006/relationships/tags" Target="../tags/tag71.xml" /><Relationship Id="rId4" Type="http://schemas.openxmlformats.org/officeDocument/2006/relationships/tags" Target="../tags/tag72.xml" /><Relationship Id="rId5" Type="http://schemas.openxmlformats.org/officeDocument/2006/relationships/tags" Target="../tags/tag73.xml" /><Relationship Id="rId6" Type="http://schemas.openxmlformats.org/officeDocument/2006/relationships/tags" Target="../tags/tag74.xml" /><Relationship Id="rId7" Type="http://schemas.openxmlformats.org/officeDocument/2006/relationships/tags" Target="../tags/tag75.xml" /><Relationship Id="rId8"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image" Target="../media/image1.png" /><Relationship Id="rId10" Type="http://schemas.openxmlformats.org/officeDocument/2006/relationships/tags" Target="../tags/tag84.xml" /><Relationship Id="rId11" Type="http://schemas.openxmlformats.org/officeDocument/2006/relationships/tags" Target="../tags/tag85.xml" /><Relationship Id="rId12" Type="http://schemas.openxmlformats.org/officeDocument/2006/relationships/tags" Target="../tags/tag86.xml" /><Relationship Id="rId13" Type="http://schemas.openxmlformats.org/officeDocument/2006/relationships/tags" Target="../tags/tag87.xml" /><Relationship Id="rId14" Type="http://schemas.openxmlformats.org/officeDocument/2006/relationships/slideMaster" Target="../slideMasters/slideMaster2.xml" /><Relationship Id="rId2" Type="http://schemas.openxmlformats.org/officeDocument/2006/relationships/tags" Target="../tags/tag76.xml" /><Relationship Id="rId3" Type="http://schemas.openxmlformats.org/officeDocument/2006/relationships/tags" Target="../tags/tag77.xml" /><Relationship Id="rId4" Type="http://schemas.openxmlformats.org/officeDocument/2006/relationships/tags" Target="../tags/tag78.xml" /><Relationship Id="rId5" Type="http://schemas.openxmlformats.org/officeDocument/2006/relationships/tags" Target="../tags/tag79.xml" /><Relationship Id="rId6" Type="http://schemas.openxmlformats.org/officeDocument/2006/relationships/tags" Target="../tags/tag80.xml" /><Relationship Id="rId7" Type="http://schemas.openxmlformats.org/officeDocument/2006/relationships/tags" Target="../tags/tag81.xml" /><Relationship Id="rId8" Type="http://schemas.openxmlformats.org/officeDocument/2006/relationships/tags" Target="../tags/tag82.xml" /><Relationship Id="rId9" Type="http://schemas.openxmlformats.org/officeDocument/2006/relationships/tags" Target="../tags/tag83.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0D87A98A-4EB8-4222-82A4-86084C81DCB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356DA37-0037-459E-9937-16FCFE55FF1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F82474EC-CCF6-48BF-BF4D-2B850575FA4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9247927C-38ED-47C7-8F98-84E5379C4FB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F4C29EA1-FEE4-48C7-8426-5F2A93F364F7}"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56B90BA6-501C-4608-9230-B6DF16C01538}"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73FD7561-EF1D-4477-8F9B-7A6C6DCE21CE}"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3A3553A-88D6-424D-AEC5-A051D0EC899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948761E-ECA4-44BA-AFEC-6C800A08397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642AF0D-1A7B-4544-9DD7-BEFD66B00EF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CFE1F3E-9946-4390-B6BE-A2EDB79B6CB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itle" preserve="1">
  <p:cSld name="标题幻灯片">
    <p:spTree>
      <p:nvGrpSpPr>
        <p:cNvPr id="1" name=""/>
        <p:cNvGrpSpPr/>
        <p:nvPr/>
      </p:nvGrpSpPr>
      <p:grpSpPr>
        <a:xfrm>
          <a:off x="0" y="0"/>
          <a:ext cx="0" cy="0"/>
        </a:xfrm>
      </p:grpSpPr>
      <p:pic>
        <p:nvPicPr>
          <p:cNvPr id="61" name="图片 60" descr="图片包含 游戏机, 自然&#10;&#10;描述已自动生成"/>
          <p:cNvPicPr>
            <a:picLocks noChangeAspect="1"/>
          </p:cNvPicPr>
          <p:nvPr>
            <p:custDataLst>
              <p:tags r:id="rId2"/>
            </p:custDataLst>
          </p:nvPr>
        </p:nvPicPr>
        <p:blipFill>
          <a:blip r:embed="rId1">
            <a:duotone>
              <a:schemeClr val="accent1">
                <a:shade val="45000"/>
                <a:satMod val="135000"/>
              </a:schemeClr>
              <a:prstClr val="white"/>
            </a:duotone>
          </a:blip>
          <a:stretch>
            <a:fillRect/>
          </a:stretch>
        </p:blipFill>
        <p:spPr>
          <a:xfrm flipH="1" flipV="1">
            <a:off x="688932" y="0"/>
            <a:ext cx="11503069" cy="6858000"/>
          </a:xfrm>
          <a:custGeom>
            <a:gdLst>
              <a:gd name="connsiteX0" fmla="*/ 11503069 w 11503069"/>
              <a:gd name="connsiteY0" fmla="*/ 6858000 h 6858000"/>
              <a:gd name="connsiteX1" fmla="*/ 0 w 11503069"/>
              <a:gd name="connsiteY1" fmla="*/ 6858000 h 6858000"/>
              <a:gd name="connsiteX2" fmla="*/ 0 w 11503069"/>
              <a:gd name="connsiteY2" fmla="*/ 0 h 6858000"/>
              <a:gd name="connsiteX3" fmla="*/ 11503069 w 11503069"/>
              <a:gd name="connsiteY3" fmla="*/ 0 h 6858000"/>
            </a:gdLst>
            <a:cxnLst>
              <a:cxn ang="0">
                <a:pos x="connsiteX0" y="connsiteY0"/>
              </a:cxn>
              <a:cxn ang="0">
                <a:pos x="connsiteX1" y="connsiteY1"/>
              </a:cxn>
              <a:cxn ang="0">
                <a:pos x="connsiteX2" y="connsiteY2"/>
              </a:cxn>
              <a:cxn ang="0">
                <a:pos x="connsiteX3" y="connsiteY3"/>
              </a:cxn>
            </a:cxnLst>
            <a:rect l="l" t="t" r="r" b="b"/>
            <a:pathLst>
              <a:path w="11503069" h="6858000">
                <a:moveTo>
                  <a:pt x="11503069" y="6858000"/>
                </a:moveTo>
                <a:lnTo>
                  <a:pt x="0" y="6858000"/>
                </a:lnTo>
                <a:lnTo>
                  <a:pt x="0" y="0"/>
                </a:lnTo>
                <a:lnTo>
                  <a:pt x="11503069" y="0"/>
                </a:lnTo>
                <a:close/>
              </a:path>
            </a:pathLst>
          </a:custGeom>
        </p:spPr>
      </p:pic>
      <p:sp>
        <p:nvSpPr>
          <p:cNvPr id="44" name="矩形 43"/>
          <p:cNvSpPr/>
          <p:nvPr>
            <p:custDataLst>
              <p:tags r:id="rId3"/>
            </p:custDataLst>
          </p:nvPr>
        </p:nvSpPr>
        <p:spPr>
          <a:xfrm>
            <a:off x="0" y="0"/>
            <a:ext cx="1055688" cy="6858000"/>
          </a:xfrm>
          <a:prstGeom prst="rect">
            <a:avLst/>
          </a:prstGeom>
          <a:solidFill>
            <a:schemeClr val="accent1"/>
          </a:solidFill>
          <a:ln>
            <a:noFill/>
            <a:prstDash val="solid"/>
          </a:ln>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MiSans Normal"/>
              <a:ea typeface="MiSans Normal"/>
              <a:cs typeface="MiSans Normal" panose="00000500000000000000" charset="-122"/>
              <a:sym typeface="MiSans Normal"/>
            </a:endParaRPr>
          </a:p>
        </p:txBody>
      </p:sp>
      <p:cxnSp>
        <p:nvCxnSpPr>
          <p:cNvPr id="56" name="直接连接符 55"/>
          <p:cNvCxnSpPr/>
          <p:nvPr>
            <p:custDataLst>
              <p:tags r:id="rId4"/>
            </p:custDataLst>
          </p:nvPr>
        </p:nvCxnSpPr>
        <p:spPr>
          <a:xfrm>
            <a:off x="313055" y="588645"/>
            <a:ext cx="426085" cy="0"/>
          </a:xfrm>
          <a:prstGeom prst="line">
            <a:avLst/>
          </a:prstGeom>
          <a:ln w="1270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57" name="直接连接符 56"/>
          <p:cNvCxnSpPr/>
          <p:nvPr>
            <p:custDataLst>
              <p:tags r:id="rId5"/>
            </p:custDataLst>
          </p:nvPr>
        </p:nvCxnSpPr>
        <p:spPr>
          <a:xfrm>
            <a:off x="314960" y="666115"/>
            <a:ext cx="426085" cy="0"/>
          </a:xfrm>
          <a:prstGeom prst="line">
            <a:avLst/>
          </a:prstGeom>
          <a:ln w="1270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58" name="直接连接符 57"/>
          <p:cNvCxnSpPr/>
          <p:nvPr>
            <p:custDataLst>
              <p:tags r:id="rId6"/>
            </p:custDataLst>
          </p:nvPr>
        </p:nvCxnSpPr>
        <p:spPr>
          <a:xfrm>
            <a:off x="316865" y="742950"/>
            <a:ext cx="426085" cy="0"/>
          </a:xfrm>
          <a:prstGeom prst="line">
            <a:avLst/>
          </a:prstGeom>
          <a:ln w="12700">
            <a:solidFill>
              <a:schemeClr val="bg1"/>
            </a:solidFill>
          </a:ln>
        </p:spPr>
        <p:style>
          <a:lnRef idx="1">
            <a:schemeClr val="accent1"/>
          </a:lnRef>
          <a:fillRef idx="0">
            <a:schemeClr val="accent1"/>
          </a:fillRef>
          <a:effectRef idx="0">
            <a:schemeClr val="accent1"/>
          </a:effectRef>
          <a:fontRef idx="minor">
            <a:schemeClr val="tx1"/>
          </a:fontRef>
        </p:style>
      </p:cxnSp>
      <p:sp>
        <p:nvSpPr>
          <p:cNvPr id="62" name="矩形 61"/>
          <p:cNvSpPr/>
          <p:nvPr>
            <p:custDataLst>
              <p:tags r:id="rId7"/>
            </p:custDataLst>
          </p:nvPr>
        </p:nvSpPr>
        <p:spPr>
          <a:xfrm>
            <a:off x="1256665" y="5510530"/>
            <a:ext cx="6509385" cy="688975"/>
          </a:xfrm>
          <a:prstGeom prst="rect">
            <a:avLst/>
          </a:prstGeom>
          <a:solidFill>
            <a:schemeClr val="bg1">
              <a:alpha val="52000"/>
            </a:schemeClr>
          </a:solidFill>
          <a:ln>
            <a:noFill/>
            <a:prstDash val="solid"/>
          </a:ln>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MiSans Normal"/>
              <a:ea typeface="MiSans Normal"/>
              <a:cs typeface="MiSans Normal" panose="00000500000000000000" charset="-122"/>
              <a:sym typeface="MiSans Normal"/>
            </a:endParaRPr>
          </a:p>
        </p:txBody>
      </p:sp>
      <p:sp>
        <p:nvSpPr>
          <p:cNvPr id="43" name="矩形 42"/>
          <p:cNvSpPr/>
          <p:nvPr>
            <p:custDataLst>
              <p:tags r:id="rId8"/>
            </p:custDataLst>
          </p:nvPr>
        </p:nvSpPr>
        <p:spPr>
          <a:xfrm>
            <a:off x="1355725" y="5486400"/>
            <a:ext cx="10168255" cy="751205"/>
          </a:xfrm>
          <a:prstGeom prst="rect">
            <a:avLst/>
          </a:prstGeom>
          <a:solidFill>
            <a:schemeClr val="bg1"/>
          </a:solidFill>
          <a:ln>
            <a:noFill/>
            <a:prstDash val="solid"/>
          </a:ln>
          <a:effectLst>
            <a:outerShdw blurRad="177800" dist="88900" dir="5400000" algn="t" rotWithShape="0">
              <a:srgbClr val="014EFE">
                <a:alpha val="8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endParaRPr lang="zh-CN" altLang="en-US">
              <a:latin typeface="MiSans Normal"/>
              <a:ea typeface="MiSans Normal"/>
              <a:cs typeface="MiSans Normal" panose="00000500000000000000" charset="-122"/>
              <a:sym typeface="MiSans Normal"/>
            </a:endParaRPr>
          </a:p>
        </p:txBody>
      </p:sp>
      <p:sp>
        <p:nvSpPr>
          <p:cNvPr id="9" name="署名"/>
          <p:cNvSpPr txBox="1">
            <a:spLocks noGrp="1"/>
          </p:cNvSpPr>
          <p:nvPr>
            <p:ph type="body" idx="4"/>
            <p:custDataLst>
              <p:tags r:id="rId9"/>
            </p:custDataLst>
          </p:nvPr>
        </p:nvSpPr>
        <p:spPr>
          <a:xfrm>
            <a:off x="8372475" y="5662930"/>
            <a:ext cx="2663825" cy="422275"/>
          </a:xfrm>
          <a:prstGeom prst="rect">
            <a:avLst/>
          </a:prstGeom>
          <a:noFill/>
        </p:spPr>
        <p:txBody>
          <a:bodyPr vert="horz" wrap="square" lIns="0" tIns="0" rIns="0" bIns="0" rtlCol="0" anchor="ctr" anchorCtr="0">
            <a:normAutofit/>
          </a:bodyPr>
          <a:lstStyle>
            <a:lvl1pPr marL="0" marR="0" algn="r" defTabSz="914400" rtl="0" eaLnBrk="1" fontAlgn="auto" latinLnBrk="0" hangingPunct="1">
              <a:lnSpc>
                <a:spcPct val="100000"/>
              </a:lnSpc>
              <a:buClrTx/>
              <a:buSzTx/>
              <a:buFontTx/>
              <a:buNone/>
              <a:defRPr kumimoji="0" lang="zh-CN" altLang="en-US" sz="1600" b="0" i="0" u="none" strike="noStrike" kern="1200" cap="none" spc="0" normalizeH="0" baseline="0" noProof="1">
                <a:solidFill>
                  <a:schemeClr val="accent1"/>
                </a:solidFill>
                <a:latin typeface="+mj-ea"/>
                <a:ea typeface="+mj-ea"/>
                <a:cs typeface="MiSans Normal" panose="00000500000000000000" charset="-122"/>
                <a:sym typeface="MiSans Normal"/>
              </a:defRPr>
            </a:lvl1pPr>
          </a:lstStyle>
          <a:p>
            <a:pPr lvl="0" algn="r">
              <a:lnSpc>
                <a:spcPct val="100000"/>
              </a:lnSpc>
            </a:pPr>
            <a:r>
              <a:rPr>
                <a:sym typeface="+mn-ea"/>
              </a:rPr>
              <a:t>单击此处编辑母版文本样式</a:t>
            </a:r>
            <a:endParaRPr>
              <a:sym typeface="+mn-ea"/>
            </a:endParaRPr>
          </a:p>
        </p:txBody>
      </p:sp>
      <p:sp>
        <p:nvSpPr>
          <p:cNvPr id="8" name="副标题"/>
          <p:cNvSpPr txBox="1">
            <a:spLocks noGrp="1"/>
          </p:cNvSpPr>
          <p:nvPr>
            <p:ph type="body" idx="3" hasCustomPrompt="1"/>
            <p:custDataLst>
              <p:tags r:id="rId10"/>
            </p:custDataLst>
          </p:nvPr>
        </p:nvSpPr>
        <p:spPr>
          <a:xfrm>
            <a:off x="2961315" y="1537970"/>
            <a:ext cx="8074986" cy="947420"/>
          </a:xfrm>
          <a:prstGeom prst="rect">
            <a:avLst/>
          </a:prstGeom>
          <a:noFill/>
        </p:spPr>
        <p:txBody>
          <a:bodyPr vert="horz" wrap="square" lIns="0" tIns="0" rIns="0" bIns="0" rtlCol="0" anchor="b" anchorCtr="0">
            <a:normAutofit/>
          </a:bodyPr>
          <a:lstStyle>
            <a:lvl1pPr marL="0" marR="0" lvl="0" algn="r" defTabSz="914400" rtl="0" eaLnBrk="1" fontAlgn="auto" latinLnBrk="0" hangingPunct="1">
              <a:lnSpc>
                <a:spcPct val="100000"/>
              </a:lnSpc>
              <a:buClrTx/>
              <a:buSzTx/>
              <a:buFontTx/>
              <a:buNone/>
              <a:defRPr kumimoji="0" lang="en-US" altLang="zh-CN" sz="2400" b="1" i="0" u="none" strike="noStrike" kern="1200" cap="none" spc="0" normalizeH="0" baseline="0" noProof="1">
                <a:solidFill>
                  <a:schemeClr val="tx1">
                    <a:lumMod val="65000"/>
                    <a:lumOff val="35000"/>
                  </a:schemeClr>
                </a:solidFill>
                <a:latin typeface="+mj-ea"/>
                <a:ea typeface="+mj-ea"/>
                <a:cs typeface="MiSans Normal" panose="00000500000000000000" charset="-122"/>
                <a:sym typeface="MiSans Normal"/>
              </a:defRPr>
            </a:lvl1pPr>
          </a:lstStyle>
          <a:p>
            <a:pPr lvl="0" algn="r">
              <a:buClrTx/>
              <a:buSzTx/>
              <a:buFontTx/>
            </a:pPr>
            <a:r>
              <a:rPr err="1">
                <a:sym typeface="+mn-ea"/>
              </a:rPr>
              <a:t>单击此处编辑母版副标题样式</a:t>
            </a:r>
            <a:endParaRPr>
              <a:sym typeface="+mn-ea"/>
            </a:endParaRPr>
          </a:p>
        </p:txBody>
      </p:sp>
      <p:sp>
        <p:nvSpPr>
          <p:cNvPr id="7" name="标题"/>
          <p:cNvSpPr txBox="1">
            <a:spLocks noGrp="1"/>
          </p:cNvSpPr>
          <p:nvPr>
            <p:ph type="title" idx="2" hasCustomPrompt="1"/>
            <p:custDataLst>
              <p:tags r:id="rId11"/>
            </p:custDataLst>
          </p:nvPr>
        </p:nvSpPr>
        <p:spPr>
          <a:xfrm>
            <a:off x="2961315" y="2626360"/>
            <a:ext cx="8074986" cy="1960245"/>
          </a:xfrm>
          <a:prstGeom prst="rect">
            <a:avLst/>
          </a:prstGeom>
          <a:noFill/>
        </p:spPr>
        <p:txBody>
          <a:bodyPr vert="horz" wrap="square" lIns="0" tIns="0" rIns="0" bIns="0" rtlCol="0" anchor="t" anchorCtr="0">
            <a:normAutofit/>
          </a:bodyPr>
          <a:lstStyle>
            <a:lvl1pPr marL="0" marR="0" lvl="0" algn="r" defTabSz="914400" rtl="0" eaLnBrk="1" fontAlgn="auto" latinLnBrk="0" hangingPunct="1">
              <a:lnSpc>
                <a:spcPct val="100000"/>
              </a:lnSpc>
              <a:buClrTx/>
              <a:buSzTx/>
              <a:buFontTx/>
              <a:buNone/>
              <a:defRPr kumimoji="0" lang="zh-CN" altLang="en-US" sz="5600" b="1" i="0" u="none" strike="noStrike" kern="1200" cap="none" spc="0" normalizeH="0" baseline="0" noProof="1">
                <a:solidFill>
                  <a:schemeClr val="accent1"/>
                </a:solidFill>
                <a:latin typeface="+mj-ea"/>
                <a:ea typeface="+mj-ea"/>
                <a:cs typeface="MiSans Normal" panose="00000500000000000000" charset="-122"/>
                <a:sym typeface="MiSans Normal"/>
              </a:defRPr>
            </a:lvl1pPr>
          </a:lstStyle>
          <a:p>
            <a:pPr lvl="0" algn="r">
              <a:lnSpc>
                <a:spcPct val="100000"/>
              </a:lnSpc>
              <a:buClrTx/>
              <a:buSzTx/>
              <a:buFontTx/>
            </a:pPr>
            <a:r>
              <a:rPr>
                <a:sym typeface="+mn-ea"/>
              </a:rPr>
              <a:t>单击此处编辑标题</a:t>
            </a:r>
            <a:endParaRPr>
              <a:sym typeface="+mn-ea"/>
            </a:endParaRPr>
          </a:p>
        </p:txBody>
      </p:sp>
      <p:sp>
        <p:nvSpPr>
          <p:cNvPr id="4" name="日期占位符 3"/>
          <p:cNvSpPr>
            <a:spLocks noGrp="1"/>
          </p:cNvSpPr>
          <p:nvPr>
            <p:ph type="dt" sz="half" idx="10"/>
            <p:custDataLst>
              <p:tags r:id="rId12"/>
            </p:custDataLst>
          </p:nvPr>
        </p:nvSpPr>
        <p:spPr>
          <a:xfrm>
            <a:off x="838200" y="6356350"/>
            <a:ext cx="2743200" cy="365125"/>
          </a:xfrm>
        </p:spPr>
        <p:txBody>
          <a:bodyPr/>
          <a:lstStyle>
            <a:lvl1pPr>
              <a:defRPr>
                <a:latin typeface="MiSans Normal"/>
                <a:ea typeface="MiSans Normal"/>
                <a:sym typeface="MiSans Normal"/>
              </a:defRPr>
            </a:lvl1pPr>
          </a:lstStyle>
          <a:p>
            <a:fld id="{AC1B7B3F-A56B-4310-A966-BD55D80449F1}" type="datetimeFigureOut">
              <a:rPr lang="zh-CN" altLang="en-US" smtClean="0"/>
              <a:t/>
            </a:fld>
            <a:endParaRPr lang="zh-CN" altLang="en-US"/>
          </a:p>
        </p:txBody>
      </p:sp>
      <p:sp>
        <p:nvSpPr>
          <p:cNvPr id="5" name="页脚占位符 4"/>
          <p:cNvSpPr>
            <a:spLocks noGrp="1"/>
          </p:cNvSpPr>
          <p:nvPr>
            <p:ph type="ftr" sz="quarter" idx="11"/>
            <p:custDataLst>
              <p:tags r:id="rId13"/>
            </p:custDataLst>
          </p:nvPr>
        </p:nvSpPr>
        <p:spPr>
          <a:xfrm>
            <a:off x="4038600" y="6356350"/>
            <a:ext cx="4114800" cy="365125"/>
          </a:xfrm>
        </p:spPr>
        <p:txBody>
          <a:bodyPr/>
          <a:lstStyle>
            <a:lvl1pPr>
              <a:defRPr>
                <a:latin typeface="MiSans Normal"/>
                <a:ea typeface="MiSans Normal"/>
                <a:sym typeface="MiSans Normal"/>
              </a:defRPr>
            </a:lvl1pPr>
          </a:lstStyle>
          <a:p>
            <a:endParaRPr lang="zh-CN" altLang="en-US"/>
          </a:p>
        </p:txBody>
      </p:sp>
      <p:sp>
        <p:nvSpPr>
          <p:cNvPr id="6" name="灯片编号占位符 5"/>
          <p:cNvSpPr>
            <a:spLocks noGrp="1"/>
          </p:cNvSpPr>
          <p:nvPr>
            <p:ph type="sldNum" sz="quarter" idx="12"/>
            <p:custDataLst>
              <p:tags r:id="rId14"/>
            </p:custDataLst>
          </p:nvPr>
        </p:nvSpPr>
        <p:spPr>
          <a:xfrm>
            <a:off x="8610600" y="6356350"/>
            <a:ext cx="2743200" cy="365125"/>
          </a:xfrm>
        </p:spPr>
        <p:txBody>
          <a:bodyPr/>
          <a:lstStyle>
            <a:lvl1pPr>
              <a:defRPr>
                <a:latin typeface="MiSans Normal"/>
                <a:ea typeface="MiSans Normal"/>
                <a:sym typeface="MiSans Normal"/>
              </a:defRPr>
            </a:lvl1pPr>
          </a:lstStyle>
          <a:p>
            <a:fld id="{73127340-2293-49D2-96F1-6E7BF0C8FD9C}" type="slidenum">
              <a:rPr lang="zh-CN" altLang="en-US" smtClean="0"/>
              <a:t/>
            </a:fld>
            <a:endParaRPr lang="zh-CN" alt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reserve="1">
  <p:cSld name="标题和内容">
    <p:spTree>
      <p:nvGrpSpPr>
        <p:cNvPr id="1" name=""/>
        <p:cNvGrpSpPr/>
        <p:nvPr/>
      </p:nvGrpSpPr>
      <p:grpSpPr>
        <a:xfrm>
          <a:off x="0" y="0"/>
          <a:ext cx="0" cy="0"/>
        </a:xfrm>
      </p:grpSpPr>
      <p:pic>
        <p:nvPicPr>
          <p:cNvPr id="420" name="图片 419" descr="图片包含 游戏机, 自然&#10;&#10;描述已自动生成"/>
          <p:cNvPicPr>
            <a:picLocks noChangeAspect="1"/>
          </p:cNvPicPr>
          <p:nvPr>
            <p:custDataLst>
              <p:tags r:id="rId2"/>
            </p:custDataLst>
          </p:nvPr>
        </p:nvPicPr>
        <p:blipFill>
          <a:blip r:embed="rId1">
            <a:duotone>
              <a:schemeClr val="accent1">
                <a:shade val="45000"/>
                <a:satMod val="135000"/>
              </a:schemeClr>
              <a:prstClr val="white"/>
            </a:duotone>
          </a:blip>
          <a:stretch>
            <a:fillRect/>
          </a:stretch>
        </p:blipFill>
        <p:spPr>
          <a:xfrm flipH="1" flipV="1">
            <a:off x="0" y="0"/>
            <a:ext cx="12192000" cy="6858000"/>
          </a:xfrm>
          <a:custGeom>
            <a:gdLst>
              <a:gd name="connsiteX0" fmla="*/ 12192000 w 12192000"/>
              <a:gd name="connsiteY0" fmla="*/ 6858000 h 6858000"/>
              <a:gd name="connsiteX1" fmla="*/ 0 w 12192000"/>
              <a:gd name="connsiteY1" fmla="*/ 6858000 h 6858000"/>
              <a:gd name="connsiteX2" fmla="*/ 0 w 12192000"/>
              <a:gd name="connsiteY2" fmla="*/ 0 h 6858000"/>
              <a:gd name="connsiteX3" fmla="*/ 12192000 w 12192000"/>
              <a:gd name="connsiteY3" fmla="*/ 0 h 6858000"/>
            </a:gdLst>
            <a:cxnLst>
              <a:cxn ang="0">
                <a:pos x="connsiteX0" y="connsiteY0"/>
              </a:cxn>
              <a:cxn ang="0">
                <a:pos x="connsiteX1" y="connsiteY1"/>
              </a:cxn>
              <a:cxn ang="0">
                <a:pos x="connsiteX2" y="connsiteY2"/>
              </a:cxn>
              <a:cxn ang="0">
                <a:pos x="connsiteX3" y="connsiteY3"/>
              </a:cxn>
            </a:cxnLst>
            <a:rect l="l" t="t" r="r" b="b"/>
            <a:pathLst>
              <a:path w="12192000" h="6858000">
                <a:moveTo>
                  <a:pt x="12192000" y="6858000"/>
                </a:moveTo>
                <a:lnTo>
                  <a:pt x="0" y="6858000"/>
                </a:lnTo>
                <a:lnTo>
                  <a:pt x="0" y="0"/>
                </a:lnTo>
                <a:lnTo>
                  <a:pt x="12192000" y="0"/>
                </a:lnTo>
                <a:close/>
              </a:path>
            </a:pathLst>
          </a:custGeom>
        </p:spPr>
      </p:pic>
      <p:sp>
        <p:nvSpPr>
          <p:cNvPr id="8" name="正文"/>
          <p:cNvSpPr txBox="1">
            <a:spLocks noGrp="1"/>
          </p:cNvSpPr>
          <p:nvPr>
            <p:ph idx="2"/>
            <p:custDataLst>
              <p:tags r:id="rId3"/>
            </p:custDataLst>
          </p:nvPr>
        </p:nvSpPr>
        <p:spPr>
          <a:xfrm>
            <a:off x="608400" y="1490400"/>
            <a:ext cx="10969200" cy="4759200"/>
          </a:xfrm>
          <a:prstGeom prst="rect">
            <a:avLst/>
          </a:prstGeom>
          <a:ln>
            <a:noFill/>
            <a:prstDash val="sysDash"/>
          </a:ln>
        </p:spPr>
        <p:txBody>
          <a:bodyPr vert="horz" lIns="90000" tIns="46800" rIns="90000" bIns="46800" rtlCol="0">
            <a:normAutofit/>
          </a:bodyPr>
          <a:lstStyle>
            <a:lvl1pPr marL="228600" marR="0" lvl="0" indent="-228600" algn="l" defTabSz="914400" rtl="0" eaLnBrk="1" fontAlgn="auto" latinLnBrk="0" hangingPunct="1">
              <a:lnSpc>
                <a:spcPct val="130000"/>
              </a:lnSpc>
              <a:spcBef>
                <a:spcPts val="200"/>
              </a:spcBef>
              <a:spcAft>
                <a:spcPct val="0"/>
              </a:spcAft>
              <a:buClrTx/>
              <a:buSzTx/>
              <a:buFont typeface="Arial" pitchFamily="34" charset="0"/>
              <a:buChar char="●"/>
              <a:defRPr kumimoji="0" lang="zh-CN" altLang="en-US" sz="1800" b="0" i="0" u="none" strike="noStrike" kern="1200" cap="none" spc="150" normalizeH="0" baseline="0" noProof="1">
                <a:ln>
                  <a:noFill/>
                  <a:prstDash val="sysDot"/>
                </a:ln>
                <a:solidFill>
                  <a:schemeClr val="tx1"/>
                </a:solidFill>
                <a:uFillTx/>
                <a:latin typeface="+mn-ea"/>
                <a:ea typeface="+mn-ea"/>
                <a:cs typeface="MiSans Normal" panose="00000500000000000000" charset="-122"/>
                <a:sym typeface="MiSans Normal"/>
              </a:defRPr>
            </a:lvl1pPr>
            <a:lvl2pPr marL="685800" marR="0" lvl="1" indent="-228600" algn="l" defTabSz="914400" rtl="0" eaLnBrk="1" fontAlgn="auto" latinLnBrk="0" hangingPunct="1">
              <a:lnSpc>
                <a:spcPct val="120000"/>
              </a:lnSpc>
              <a:spcBef>
                <a:spcPts val="200"/>
              </a:spcBef>
              <a:spcAft>
                <a:spcPct val="0"/>
              </a:spcAft>
              <a:buFont typeface="Arial" pitchFamily="34" charset="0"/>
              <a:buChar char="●"/>
              <a:tabLst>
                <a:tab pos="1609725"/>
              </a:tabLst>
              <a:defRPr kumimoji="0" lang="zh-CN" altLang="en-US" sz="1600" b="0" i="0" u="none" strike="noStrike" kern="1200" cap="none" spc="150" normalizeH="0" baseline="0">
                <a:solidFill>
                  <a:schemeClr val="tx1">
                    <a:lumMod val="65000"/>
                    <a:lumOff val="35000"/>
                  </a:schemeClr>
                </a:solidFill>
                <a:uFillTx/>
                <a:latin typeface="+mn-ea"/>
                <a:ea typeface="+mn-ea"/>
                <a:cs typeface="+mn-cs"/>
                <a:sym typeface="MiSans Normal"/>
              </a:defRPr>
            </a:lvl2pPr>
            <a:lvl3pPr marL="1143000" marR="0" lvl="2" indent="-228600" algn="l" defTabSz="914400" rtl="0" eaLnBrk="1" fontAlgn="auto" latinLnBrk="0" hangingPunct="1">
              <a:lnSpc>
                <a:spcPct val="120000"/>
              </a:lnSpc>
              <a:spcBef>
                <a:spcPts val="200"/>
              </a:spcBef>
              <a:spcAft>
                <a:spcPct val="0"/>
              </a:spcAft>
              <a:buFont typeface="Arial" pitchFamily="34" charset="0"/>
              <a:buChar char="●"/>
              <a:defRPr kumimoji="0" lang="zh-CN" altLang="en-US" sz="1600" b="0" i="0" u="none" strike="noStrike" kern="1200" cap="none" spc="150" normalizeH="0" baseline="0">
                <a:solidFill>
                  <a:schemeClr val="tx1">
                    <a:lumMod val="65000"/>
                    <a:lumOff val="35000"/>
                  </a:schemeClr>
                </a:solidFill>
                <a:uFillTx/>
                <a:latin typeface="+mn-ea"/>
                <a:ea typeface="+mn-ea"/>
                <a:cs typeface="+mn-cs"/>
                <a:sym typeface="MiSans Normal"/>
              </a:defRPr>
            </a:lvl3pPr>
            <a:lvl4pPr marL="1600200" marR="0" lvl="3" indent="-228600" algn="l" defTabSz="914400" rtl="0" eaLnBrk="1" fontAlgn="auto" latinLnBrk="0" hangingPunct="1">
              <a:lnSpc>
                <a:spcPct val="120000"/>
              </a:lnSpc>
              <a:spcBef>
                <a:spcPts val="200"/>
              </a:spcBef>
              <a:spcAft>
                <a:spcPct val="0"/>
              </a:spcAft>
              <a:buFont typeface="Wingdings" panose="05000000000000000000" charset="0"/>
              <a:buChar char=""/>
              <a:defRPr kumimoji="0" lang="zh-CN" altLang="en-US" sz="1600" b="0" i="0" u="none" strike="noStrike" kern="1200" cap="none" spc="150" normalizeH="0" baseline="0">
                <a:solidFill>
                  <a:schemeClr val="tx1">
                    <a:lumMod val="65000"/>
                    <a:lumOff val="35000"/>
                  </a:schemeClr>
                </a:solidFill>
                <a:uFillTx/>
                <a:latin typeface="+mn-ea"/>
                <a:ea typeface="+mn-ea"/>
                <a:cs typeface="+mn-cs"/>
                <a:sym typeface="MiSans Normal"/>
              </a:defRPr>
            </a:lvl4pPr>
            <a:lvl5pPr marL="2057400" marR="0" lvl="4" indent="-228600" algn="l" defTabSz="914400" rtl="0" eaLnBrk="1" fontAlgn="auto" latinLnBrk="0" hangingPunct="1">
              <a:lnSpc>
                <a:spcPct val="120000"/>
              </a:lnSpc>
              <a:spcBef>
                <a:spcPts val="200"/>
              </a:spcBef>
              <a:spcAft>
                <a:spcPct val="0"/>
              </a:spcAft>
              <a:buFont typeface="Arial" pitchFamily="34" charset="0"/>
              <a:buChar char="•"/>
              <a:defRPr kumimoji="0" lang="zh-CN" altLang="en-US" sz="1600" b="0" i="0" u="none" strike="noStrike" kern="1200" cap="none" spc="150" normalizeH="0" baseline="0">
                <a:solidFill>
                  <a:schemeClr val="tx1">
                    <a:lumMod val="65000"/>
                    <a:lumOff val="35000"/>
                  </a:schemeClr>
                </a:solidFill>
                <a:uFillTx/>
                <a:latin typeface="+mn-ea"/>
                <a:ea typeface="+mn-ea"/>
                <a:cs typeface="+mn-cs"/>
                <a:sym typeface="MiSans Normal"/>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spcBef>
                <a:spcPts val="200"/>
              </a:spcBef>
              <a:spcAft>
                <a:spcPct val="0"/>
              </a:spcAft>
            </a:pPr>
            <a:r>
              <a:rPr>
                <a:sym typeface="+mn-ea"/>
              </a:rPr>
              <a:t>单击此处编辑母版文本样式</a:t>
            </a:r>
            <a:endParaRPr>
              <a:sym typeface="+mn-ea"/>
            </a:endParaRPr>
          </a:p>
          <a:p>
            <a:pPr lvl="1">
              <a:spcBef>
                <a:spcPts val="200"/>
              </a:spcBef>
              <a:spcAft>
                <a:spcPct val="0"/>
              </a:spcAft>
            </a:pPr>
            <a:r>
              <a:rPr err="1">
                <a:sym typeface="+mn-ea"/>
              </a:rPr>
              <a:t>第二级</a:t>
            </a:r>
            <a:endParaRPr>
              <a:sym typeface="+mn-ea"/>
            </a:endParaRPr>
          </a:p>
          <a:p>
            <a:pPr lvl="2">
              <a:spcBef>
                <a:spcPts val="200"/>
              </a:spcBef>
              <a:spcAft>
                <a:spcPct val="0"/>
              </a:spcAft>
            </a:pPr>
            <a:r>
              <a:rPr err="1">
                <a:sym typeface="+mn-ea"/>
              </a:rPr>
              <a:t>第三级</a:t>
            </a:r>
            <a:endParaRPr>
              <a:sym typeface="+mn-ea"/>
            </a:endParaRPr>
          </a:p>
          <a:p>
            <a:pPr lvl="3">
              <a:spcBef>
                <a:spcPts val="200"/>
              </a:spcBef>
              <a:spcAft>
                <a:spcPct val="0"/>
              </a:spcAft>
            </a:pPr>
            <a:r>
              <a:rPr err="1">
                <a:sym typeface="+mn-ea"/>
              </a:rPr>
              <a:t>第四级</a:t>
            </a:r>
            <a:endParaRPr>
              <a:sym typeface="+mn-ea"/>
            </a:endParaRPr>
          </a:p>
          <a:p>
            <a:pPr lvl="4">
              <a:spcBef>
                <a:spcPts val="200"/>
              </a:spcBef>
              <a:spcAft>
                <a:spcPct val="0"/>
              </a:spcAft>
            </a:pPr>
            <a:r>
              <a:rPr err="1">
                <a:sym typeface="+mn-ea"/>
              </a:rPr>
              <a:t>第五级</a:t>
            </a:r>
            <a:endParaRPr>
              <a:sym typeface="+mn-ea"/>
            </a:endParaRPr>
          </a:p>
        </p:txBody>
      </p:sp>
      <p:sp>
        <p:nvSpPr>
          <p:cNvPr id="7" name="标题"/>
          <p:cNvSpPr txBox="1">
            <a:spLocks noGrp="1"/>
          </p:cNvSpPr>
          <p:nvPr>
            <p:ph type="title" idx="1"/>
            <p:custDataLst>
              <p:tags r:id="rId4"/>
            </p:custDataLst>
          </p:nvPr>
        </p:nvSpPr>
        <p:spPr>
          <a:xfrm>
            <a:off x="608965" y="608330"/>
            <a:ext cx="10968355" cy="682625"/>
          </a:xfrm>
          <a:prstGeom prst="rect">
            <a:avLst/>
          </a:prstGeom>
          <a:noFill/>
          <a:ln>
            <a:noFill/>
            <a:prstDash val="sysDash"/>
          </a:ln>
        </p:spPr>
        <p:txBody>
          <a:bodyPr wrap="square" rtlCol="0">
            <a:normAutofit/>
          </a:bodyPr>
          <a:lstStyle>
            <a:lvl1pPr marL="0" marR="0" algn="l" defTabSz="914400" rtl="0" eaLnBrk="1" fontAlgn="auto" latinLnBrk="0" hangingPunct="1">
              <a:lnSpc>
                <a:spcPct val="100000"/>
              </a:lnSpc>
              <a:buClrTx/>
              <a:buSzTx/>
              <a:buFontTx/>
              <a:buNone/>
              <a:defRPr kumimoji="0" sz="3200" b="1" i="0" u="none" strike="noStrike" kern="1200" cap="none" spc="300" normalizeH="0" baseline="0" noProof="1">
                <a:ln>
                  <a:noFill/>
                  <a:prstDash val="sysDot"/>
                </a:ln>
                <a:solidFill>
                  <a:schemeClr val="accent1"/>
                </a:solidFill>
                <a:latin typeface="+mj-ea"/>
                <a:ea typeface="+mj-ea"/>
                <a:cs typeface="MiSans Heavy" panose="00000a00000000000000" charset="-122"/>
                <a:sym typeface="MiSans Normal"/>
              </a:defRPr>
            </a:lvl1pPr>
          </a:lstStyle>
          <a:p>
            <a:pPr lvl="0"/>
            <a:r>
              <a:rPr err="1">
                <a:sym typeface="+mn-ea"/>
              </a:rPr>
              <a:t>单击此处编辑母版标题样式</a:t>
            </a:r>
            <a:endParaRPr>
              <a:sym typeface="+mn-ea"/>
            </a:endParaRPr>
          </a:p>
        </p:txBody>
      </p:sp>
      <p:sp>
        <p:nvSpPr>
          <p:cNvPr id="4" name="日期占位符 3"/>
          <p:cNvSpPr>
            <a:spLocks noGrp="1"/>
          </p:cNvSpPr>
          <p:nvPr>
            <p:ph type="dt" sz="half" idx="10"/>
            <p:custDataLst>
              <p:tags r:id="rId5"/>
            </p:custDataLst>
          </p:nvPr>
        </p:nvSpPr>
        <p:spPr>
          <a:xfrm>
            <a:off x="838200" y="6356350"/>
            <a:ext cx="2743200" cy="365125"/>
          </a:xfrm>
        </p:spPr>
        <p:txBody>
          <a:bodyPr/>
          <a:lstStyle>
            <a:lvl1pPr>
              <a:defRPr>
                <a:latin typeface="MiSans Normal"/>
                <a:ea typeface="MiSans Normal"/>
                <a:sym typeface="MiSans Normal"/>
              </a:defRPr>
            </a:lvl1pPr>
          </a:lstStyle>
          <a:p>
            <a:fld id="{AC1B7B3F-A56B-4310-A966-BD55D80449F1}" type="datetimeFigureOut">
              <a:rPr lang="zh-CN" altLang="en-US" smtClean="0"/>
              <a:t/>
            </a:fld>
            <a:endParaRPr lang="zh-CN" altLang="en-US"/>
          </a:p>
        </p:txBody>
      </p:sp>
      <p:sp>
        <p:nvSpPr>
          <p:cNvPr id="5" name="页脚占位符 4"/>
          <p:cNvSpPr>
            <a:spLocks noGrp="1"/>
          </p:cNvSpPr>
          <p:nvPr>
            <p:ph type="ftr" sz="quarter" idx="11"/>
            <p:custDataLst>
              <p:tags r:id="rId6"/>
            </p:custDataLst>
          </p:nvPr>
        </p:nvSpPr>
        <p:spPr>
          <a:xfrm>
            <a:off x="4038600" y="6356350"/>
            <a:ext cx="4114800" cy="365125"/>
          </a:xfrm>
        </p:spPr>
        <p:txBody>
          <a:bodyPr/>
          <a:lstStyle>
            <a:lvl1pPr>
              <a:defRPr>
                <a:latin typeface="MiSans Normal"/>
                <a:ea typeface="MiSans Normal"/>
                <a:sym typeface="MiSans Normal"/>
              </a:defRPr>
            </a:lvl1pPr>
          </a:lstStyle>
          <a:p>
            <a:endParaRPr lang="zh-CN" altLang="en-US"/>
          </a:p>
        </p:txBody>
      </p:sp>
      <p:sp>
        <p:nvSpPr>
          <p:cNvPr id="6" name="灯片编号占位符 5"/>
          <p:cNvSpPr>
            <a:spLocks noGrp="1"/>
          </p:cNvSpPr>
          <p:nvPr>
            <p:ph type="sldNum" sz="quarter" idx="12"/>
            <p:custDataLst>
              <p:tags r:id="rId7"/>
            </p:custDataLst>
          </p:nvPr>
        </p:nvSpPr>
        <p:spPr>
          <a:xfrm>
            <a:off x="8610600" y="6356350"/>
            <a:ext cx="2743200" cy="365125"/>
          </a:xfrm>
        </p:spPr>
        <p:txBody>
          <a:bodyPr/>
          <a:lstStyle>
            <a:lvl1pPr>
              <a:defRPr>
                <a:latin typeface="MiSans Normal"/>
                <a:ea typeface="MiSans Normal"/>
                <a:sym typeface="MiSans Normal"/>
              </a:defRPr>
            </a:lvl1pPr>
          </a:lstStyle>
          <a:p>
            <a:fld id="{73127340-2293-49D2-96F1-6E7BF0C8FD9C}" type="slidenum">
              <a:rPr lang="zh-CN" altLang="en-US" smtClean="0"/>
              <a:t/>
            </a:fld>
            <a:endParaRPr lang="zh-CN" alt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目录">
    <p:spTree>
      <p:nvGrpSpPr>
        <p:cNvPr id="1" name=""/>
        <p:cNvGrpSpPr/>
        <p:nvPr/>
      </p:nvGrpSpPr>
      <p:grpSpPr>
        <a:xfrm>
          <a:off x="0" y="0"/>
          <a:ext cx="0" cy="0"/>
        </a:xfrm>
      </p:grpSpPr>
      <p:pic>
        <p:nvPicPr>
          <p:cNvPr id="12" name="图片 11" descr="图片包含 游戏机, 自然&#10;&#10;描述已自动生成"/>
          <p:cNvPicPr>
            <a:picLocks noChangeAspect="1"/>
          </p:cNvPicPr>
          <p:nvPr>
            <p:custDataLst>
              <p:tags r:id="rId2"/>
            </p:custDataLst>
          </p:nvPr>
        </p:nvPicPr>
        <p:blipFill>
          <a:blip r:embed="rId1">
            <a:duotone>
              <a:schemeClr val="accent1">
                <a:shade val="45000"/>
                <a:satMod val="135000"/>
              </a:schemeClr>
              <a:prstClr val="white"/>
            </a:duotone>
          </a:blip>
          <a:stretch>
            <a:fillRect/>
          </a:stretch>
        </p:blipFill>
        <p:spPr>
          <a:xfrm flipV="1">
            <a:off x="0" y="0"/>
            <a:ext cx="12192000" cy="6858000"/>
          </a:xfrm>
          <a:custGeom>
            <a:gdLst>
              <a:gd name="connsiteX0" fmla="*/ 12192000 w 12192000"/>
              <a:gd name="connsiteY0" fmla="*/ 6858000 h 6858000"/>
              <a:gd name="connsiteX1" fmla="*/ 0 w 12192000"/>
              <a:gd name="connsiteY1" fmla="*/ 6858000 h 6858000"/>
              <a:gd name="connsiteX2" fmla="*/ 0 w 12192000"/>
              <a:gd name="connsiteY2" fmla="*/ 0 h 6858000"/>
              <a:gd name="connsiteX3" fmla="*/ 12192000 w 12192000"/>
              <a:gd name="connsiteY3" fmla="*/ 0 h 6858000"/>
            </a:gdLst>
            <a:cxnLst>
              <a:cxn ang="0">
                <a:pos x="connsiteX0" y="connsiteY0"/>
              </a:cxn>
              <a:cxn ang="0">
                <a:pos x="connsiteX1" y="connsiteY1"/>
              </a:cxn>
              <a:cxn ang="0">
                <a:pos x="connsiteX2" y="connsiteY2"/>
              </a:cxn>
              <a:cxn ang="0">
                <a:pos x="connsiteX3" y="connsiteY3"/>
              </a:cxn>
            </a:cxnLst>
            <a:rect l="l" t="t" r="r" b="b"/>
            <a:pathLst>
              <a:path w="12192000" h="6858000">
                <a:moveTo>
                  <a:pt x="12192000" y="6858000"/>
                </a:moveTo>
                <a:lnTo>
                  <a:pt x="0" y="6858000"/>
                </a:lnTo>
                <a:lnTo>
                  <a:pt x="0" y="0"/>
                </a:lnTo>
                <a:lnTo>
                  <a:pt x="12192000" y="0"/>
                </a:lnTo>
                <a:close/>
              </a:path>
            </a:pathLst>
          </a:custGeom>
        </p:spPr>
      </p:pic>
      <p:sp>
        <p:nvSpPr>
          <p:cNvPr id="11" name="矩形 10"/>
          <p:cNvSpPr/>
          <p:nvPr>
            <p:custDataLst>
              <p:tags r:id="rId3"/>
            </p:custDataLst>
          </p:nvPr>
        </p:nvSpPr>
        <p:spPr>
          <a:xfrm>
            <a:off x="-1" y="0"/>
            <a:ext cx="4308953" cy="6858000"/>
          </a:xfrm>
          <a:prstGeom prst="rect">
            <a:avLst/>
          </a:prstGeom>
          <a:solidFill>
            <a:schemeClr val="accent1"/>
          </a:solidFill>
          <a:ln>
            <a:noFill/>
            <a:prstDash val="solid"/>
          </a:ln>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MiSans Normal"/>
              <a:ea typeface="MiSans Normal"/>
              <a:cs typeface="MiSans Normal" panose="00000500000000000000" charset="-122"/>
              <a:sym typeface="MiSans Normal"/>
            </a:endParaRPr>
          </a:p>
        </p:txBody>
      </p:sp>
      <p:sp>
        <p:nvSpPr>
          <p:cNvPr id="10" name="矩形 9"/>
          <p:cNvSpPr/>
          <p:nvPr>
            <p:custDataLst>
              <p:tags r:id="rId4"/>
            </p:custDataLst>
          </p:nvPr>
        </p:nvSpPr>
        <p:spPr>
          <a:xfrm>
            <a:off x="603336" y="1125538"/>
            <a:ext cx="7263009" cy="4786747"/>
          </a:xfrm>
          <a:prstGeom prst="rect">
            <a:avLst/>
          </a:prstGeom>
          <a:solidFill>
            <a:schemeClr val="accent1">
              <a:lumMod val="20000"/>
              <a:lumOff val="80000"/>
              <a:alpha val="52000"/>
            </a:schemeClr>
          </a:solidFill>
          <a:ln>
            <a:noFill/>
            <a:prstDash val="solid"/>
          </a:ln>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MiSans Normal"/>
              <a:ea typeface="MiSans Normal"/>
              <a:cs typeface="MiSans Normal" panose="00000500000000000000" charset="-122"/>
              <a:sym typeface="MiSans Normal"/>
            </a:endParaRPr>
          </a:p>
        </p:txBody>
      </p:sp>
      <p:sp>
        <p:nvSpPr>
          <p:cNvPr id="9" name="矩形 8"/>
          <p:cNvSpPr/>
          <p:nvPr>
            <p:custDataLst>
              <p:tags r:id="rId5"/>
            </p:custDataLst>
          </p:nvPr>
        </p:nvSpPr>
        <p:spPr>
          <a:xfrm>
            <a:off x="826716" y="1012803"/>
            <a:ext cx="7928977" cy="4999690"/>
          </a:xfrm>
          <a:prstGeom prst="rect">
            <a:avLst/>
          </a:prstGeom>
          <a:solidFill>
            <a:schemeClr val="bg1"/>
          </a:solidFill>
          <a:ln>
            <a:noFill/>
            <a:prstDash val="solid"/>
          </a:ln>
          <a:effectLst>
            <a:outerShdw blurRad="177800" dist="88900" dir="12000000" algn="t" rotWithShape="0">
              <a:srgbClr val="014EFE">
                <a:alpha val="8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MiSans Normal"/>
              <a:ea typeface="MiSans Normal"/>
              <a:cs typeface="MiSans Normal" panose="00000500000000000000" charset="-122"/>
              <a:sym typeface="MiSans Normal"/>
            </a:endParaRPr>
          </a:p>
        </p:txBody>
      </p:sp>
      <p:sp>
        <p:nvSpPr>
          <p:cNvPr id="8" name="内容占位符 7"/>
          <p:cNvSpPr>
            <a:spLocks noGrp="1"/>
          </p:cNvSpPr>
          <p:nvPr>
            <p:ph idx="3"/>
            <p:custDataLst>
              <p:tags r:id="rId6"/>
            </p:custDataLst>
          </p:nvPr>
        </p:nvSpPr>
        <p:spPr>
          <a:xfrm>
            <a:off x="826768" y="995679"/>
            <a:ext cx="7927975" cy="5017135"/>
          </a:xfrm>
          <a:prstGeom prst="rect">
            <a:avLst/>
          </a:prstGeom>
        </p:spPr>
        <p:txBody>
          <a:bodyPr/>
          <a:lstStyle>
            <a:lvl1pPr>
              <a:defRPr>
                <a:latin typeface="MiSans Normal"/>
                <a:ea typeface="MiSans Normal"/>
                <a:sym typeface="MiSans Normal"/>
              </a:defRPr>
            </a:lvl1pPr>
          </a:lstStyle>
          <a:p>
            <a:pPr algn="ctr"/>
            <a:endParaRPr lang="zh-CN" altLang="en-US"/>
          </a:p>
        </p:txBody>
      </p:sp>
      <p:sp>
        <p:nvSpPr>
          <p:cNvPr id="7" name="副标题"/>
          <p:cNvSpPr txBox="1">
            <a:spLocks noGrp="1"/>
          </p:cNvSpPr>
          <p:nvPr>
            <p:ph type="body" idx="2" hasCustomPrompt="1"/>
            <p:custDataLst>
              <p:tags r:id="rId7"/>
            </p:custDataLst>
          </p:nvPr>
        </p:nvSpPr>
        <p:spPr>
          <a:xfrm>
            <a:off x="9347835" y="1012825"/>
            <a:ext cx="2010410" cy="450215"/>
          </a:xfrm>
          <a:prstGeom prst="rect">
            <a:avLst/>
          </a:prstGeom>
          <a:noFill/>
        </p:spPr>
        <p:txBody>
          <a:bodyPr wrap="square" lIns="0" tIns="0" rIns="71755" bIns="0" rtlCol="0" anchor="b" anchorCtr="0">
            <a:normAutofit/>
          </a:bodyPr>
          <a:lstStyle>
            <a:lvl1pPr marL="0" marR="0" algn="r" defTabSz="914400" rtl="0" eaLnBrk="1" fontAlgn="auto" latinLnBrk="0" hangingPunct="1">
              <a:lnSpc>
                <a:spcPct val="100000"/>
              </a:lnSpc>
              <a:buClrTx/>
              <a:buSzTx/>
              <a:buFontTx/>
              <a:buNone/>
              <a:defRPr kumimoji="0" lang="en-US" altLang="zh-CN" sz="1600" b="1" i="0" u="none" strike="noStrike" kern="1200" cap="none" spc="0" normalizeH="0" baseline="0" noProof="1">
                <a:solidFill>
                  <a:schemeClr val="tx1">
                    <a:lumMod val="75000"/>
                    <a:lumOff val="25000"/>
                  </a:schemeClr>
                </a:solidFill>
                <a:uFillTx/>
                <a:latin typeface="+mj-ea"/>
                <a:ea typeface="+mj-ea"/>
                <a:cs typeface="MiSans Normal" panose="00000500000000000000" charset="-122"/>
                <a:sym typeface="MiSans Normal"/>
              </a:defRPr>
            </a:lvl1pPr>
          </a:lstStyle>
          <a:p>
            <a:pPr lvl="0" algn="r"/>
            <a:r>
              <a:rPr err="1">
                <a:sym typeface="+mn-ea"/>
              </a:rPr>
              <a:t>单击此处编辑副标题</a:t>
            </a:r>
            <a:endParaRPr>
              <a:sym typeface="+mn-ea"/>
            </a:endParaRPr>
          </a:p>
        </p:txBody>
      </p:sp>
      <p:sp>
        <p:nvSpPr>
          <p:cNvPr id="6" name="标题"/>
          <p:cNvSpPr txBox="1">
            <a:spLocks noGrp="1"/>
          </p:cNvSpPr>
          <p:nvPr>
            <p:ph type="title" idx="1" hasCustomPrompt="1"/>
            <p:custDataLst>
              <p:tags r:id="rId8"/>
            </p:custDataLst>
          </p:nvPr>
        </p:nvSpPr>
        <p:spPr>
          <a:xfrm>
            <a:off x="9347835" y="1503680"/>
            <a:ext cx="2010410" cy="1005205"/>
          </a:xfrm>
          <a:prstGeom prst="rect">
            <a:avLst/>
          </a:prstGeom>
          <a:noFill/>
        </p:spPr>
        <p:txBody>
          <a:bodyPr vert="horz" wrap="square" lIns="0" tIns="0" rIns="0" bIns="0" rtlCol="0" anchor="t" anchorCtr="0">
            <a:normAutofit/>
          </a:bodyPr>
          <a:lstStyle>
            <a:lvl1pPr marL="0" marR="0" lvl="0" algn="r" defTabSz="914400" rtl="0" eaLnBrk="1" fontAlgn="auto" latinLnBrk="0" hangingPunct="1">
              <a:lnSpc>
                <a:spcPct val="100000"/>
              </a:lnSpc>
              <a:buClrTx/>
              <a:buSzTx/>
              <a:buFontTx/>
              <a:buNone/>
              <a:defRPr kumimoji="0" lang="zh-CN" altLang="en-US" sz="5400" b="1" i="0" u="none" strike="noStrike" kern="1200" cap="none" spc="0" normalizeH="0" baseline="0" noProof="1">
                <a:solidFill>
                  <a:schemeClr val="accent1"/>
                </a:solidFill>
                <a:latin typeface="+mj-ea"/>
                <a:ea typeface="+mj-ea"/>
                <a:cs typeface="MiSans Normal" panose="00000500000000000000" charset="-122"/>
                <a:sym typeface="MiSans Normal"/>
              </a:defRPr>
            </a:lvl1pPr>
          </a:lstStyle>
          <a:p>
            <a:pPr lvl="0" algn="r">
              <a:buClrTx/>
              <a:buSzTx/>
              <a:buFontTx/>
            </a:pPr>
            <a:r>
              <a:rPr>
                <a:sym typeface="+mn-ea"/>
              </a:rPr>
              <a:t>标题</a:t>
            </a:r>
            <a:endParaRPr>
              <a:sym typeface="+mn-ea"/>
            </a:endParaRPr>
          </a:p>
        </p:txBody>
      </p:sp>
      <p:sp>
        <p:nvSpPr>
          <p:cNvPr id="3" name="日期占位符 2"/>
          <p:cNvSpPr>
            <a:spLocks noGrp="1"/>
          </p:cNvSpPr>
          <p:nvPr>
            <p:ph type="dt" sz="half" idx="10"/>
            <p:custDataLst>
              <p:tags r:id="rId9"/>
            </p:custDataLst>
          </p:nvPr>
        </p:nvSpPr>
        <p:spPr>
          <a:xfrm>
            <a:off x="838200" y="6356350"/>
            <a:ext cx="2743200" cy="365125"/>
          </a:xfrm>
        </p:spPr>
        <p:txBody>
          <a:bodyPr/>
          <a:lstStyle>
            <a:lvl1pPr>
              <a:defRPr>
                <a:latin typeface="MiSans Normal"/>
                <a:ea typeface="MiSans Normal"/>
                <a:sym typeface="MiSans Normal"/>
              </a:defRPr>
            </a:lvl1pPr>
          </a:lstStyle>
          <a:p>
            <a:fld id="{263DB197-84B0-484E-9C0F-88358ECCB797}" type="datetimeFigureOut">
              <a:rPr lang="zh-CN" altLang="en-US" smtClean="0"/>
              <a:t/>
            </a:fld>
            <a:endParaRPr lang="zh-CN" altLang="en-US"/>
          </a:p>
        </p:txBody>
      </p:sp>
      <p:sp>
        <p:nvSpPr>
          <p:cNvPr id="4" name="页脚占位符 3"/>
          <p:cNvSpPr>
            <a:spLocks noGrp="1"/>
          </p:cNvSpPr>
          <p:nvPr>
            <p:ph type="ftr" sz="quarter" idx="11"/>
            <p:custDataLst>
              <p:tags r:id="rId10"/>
            </p:custDataLst>
          </p:nvPr>
        </p:nvSpPr>
        <p:spPr>
          <a:xfrm>
            <a:off x="4038600" y="6356350"/>
            <a:ext cx="4114800" cy="365125"/>
          </a:xfrm>
        </p:spPr>
        <p:txBody>
          <a:bodyPr/>
          <a:lstStyle>
            <a:lvl1pPr>
              <a:defRPr>
                <a:latin typeface="MiSans Normal"/>
                <a:ea typeface="MiSans Normal"/>
                <a:sym typeface="MiSans Normal"/>
              </a:defRPr>
            </a:lvl1pPr>
          </a:lstStyle>
          <a:p>
            <a:endParaRPr lang="zh-CN" altLang="en-US"/>
          </a:p>
        </p:txBody>
      </p:sp>
      <p:sp>
        <p:nvSpPr>
          <p:cNvPr id="5" name="灯片编号占位符 4"/>
          <p:cNvSpPr>
            <a:spLocks noGrp="1"/>
          </p:cNvSpPr>
          <p:nvPr>
            <p:ph type="sldNum" sz="quarter" idx="12"/>
            <p:custDataLst>
              <p:tags r:id="rId11"/>
            </p:custDataLst>
          </p:nvPr>
        </p:nvSpPr>
        <p:spPr>
          <a:xfrm>
            <a:off x="8610600" y="6356350"/>
            <a:ext cx="2743200" cy="365125"/>
          </a:xfrm>
        </p:spPr>
        <p:txBody>
          <a:bodyPr/>
          <a:lstStyle>
            <a:lvl1pPr>
              <a:defRPr>
                <a:latin typeface="MiSans Normal"/>
                <a:ea typeface="MiSans Normal"/>
                <a:sym typeface="MiSans Normal"/>
              </a:defRPr>
            </a:lvl1pPr>
          </a:lstStyle>
          <a:p>
            <a:fld id="{E077DA78-E013-4A8C-AD75-63A150561B10}" type="slidenum">
              <a:rPr lang="zh-CN" altLang="en-US" smtClean="0"/>
              <a:t/>
            </a:fld>
            <a:endParaRPr lang="zh-CN" alt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secHead" preserve="1">
  <p:cSld name="节标题">
    <p:spTree>
      <p:nvGrpSpPr>
        <p:cNvPr id="1" name=""/>
        <p:cNvGrpSpPr/>
        <p:nvPr/>
      </p:nvGrpSpPr>
      <p:grpSpPr>
        <a:xfrm>
          <a:off x="0" y="0"/>
          <a:ext cx="0" cy="0"/>
        </a:xfrm>
      </p:grpSpPr>
      <p:pic>
        <p:nvPicPr>
          <p:cNvPr id="9" name="图片 8" descr="图片包含 游戏机, 自然&#10;&#10;描述已自动生成"/>
          <p:cNvPicPr>
            <a:picLocks noChangeAspect="1"/>
          </p:cNvPicPr>
          <p:nvPr>
            <p:custDataLst>
              <p:tags r:id="rId2"/>
            </p:custDataLst>
          </p:nvPr>
        </p:nvPicPr>
        <p:blipFill>
          <a:blip r:embed="rId1">
            <a:duotone>
              <a:schemeClr val="accent1">
                <a:shade val="45000"/>
                <a:satMod val="135000"/>
              </a:schemeClr>
              <a:prstClr val="white"/>
            </a:duotone>
          </a:blip>
          <a:stretch>
            <a:fillRect/>
          </a:stretch>
        </p:blipFill>
        <p:spPr>
          <a:xfrm flipH="1" flipV="1">
            <a:off x="688932" y="0"/>
            <a:ext cx="11503069" cy="6858000"/>
          </a:xfrm>
          <a:custGeom>
            <a:gdLst>
              <a:gd name="connsiteX0" fmla="*/ 11503069 w 11503069"/>
              <a:gd name="connsiteY0" fmla="*/ 6858000 h 6858000"/>
              <a:gd name="connsiteX1" fmla="*/ 0 w 11503069"/>
              <a:gd name="connsiteY1" fmla="*/ 6858000 h 6858000"/>
              <a:gd name="connsiteX2" fmla="*/ 0 w 11503069"/>
              <a:gd name="connsiteY2" fmla="*/ 0 h 6858000"/>
              <a:gd name="connsiteX3" fmla="*/ 11503069 w 11503069"/>
              <a:gd name="connsiteY3" fmla="*/ 0 h 6858000"/>
            </a:gdLst>
            <a:cxnLst>
              <a:cxn ang="0">
                <a:pos x="connsiteX0" y="connsiteY0"/>
              </a:cxn>
              <a:cxn ang="0">
                <a:pos x="connsiteX1" y="connsiteY1"/>
              </a:cxn>
              <a:cxn ang="0">
                <a:pos x="connsiteX2" y="connsiteY2"/>
              </a:cxn>
              <a:cxn ang="0">
                <a:pos x="connsiteX3" y="connsiteY3"/>
              </a:cxn>
            </a:cxnLst>
            <a:rect l="l" t="t" r="r" b="b"/>
            <a:pathLst>
              <a:path w="11503069" h="6858000">
                <a:moveTo>
                  <a:pt x="11503069" y="6858000"/>
                </a:moveTo>
                <a:lnTo>
                  <a:pt x="0" y="6858000"/>
                </a:lnTo>
                <a:lnTo>
                  <a:pt x="0" y="0"/>
                </a:lnTo>
                <a:lnTo>
                  <a:pt x="11503069" y="0"/>
                </a:lnTo>
                <a:close/>
              </a:path>
            </a:pathLst>
          </a:custGeom>
        </p:spPr>
      </p:pic>
      <p:sp>
        <p:nvSpPr>
          <p:cNvPr id="8" name="节编号"/>
          <p:cNvSpPr txBox="1">
            <a:spLocks noGrp="1"/>
          </p:cNvSpPr>
          <p:nvPr>
            <p:ph type="body" idx="6" hasCustomPrompt="1"/>
            <p:custDataLst>
              <p:tags r:id="rId3"/>
            </p:custDataLst>
          </p:nvPr>
        </p:nvSpPr>
        <p:spPr>
          <a:xfrm>
            <a:off x="3124200" y="1438275"/>
            <a:ext cx="1717040" cy="3496945"/>
          </a:xfrm>
          <a:prstGeom prst="rect">
            <a:avLst/>
          </a:prstGeom>
          <a:noFill/>
        </p:spPr>
        <p:txBody>
          <a:bodyPr vert="horz" wrap="square" lIns="0" tIns="0" rIns="0" bIns="0" rtlCol="0" anchor="ctr" anchorCtr="0">
            <a:normAutofit/>
          </a:bodyPr>
          <a:lstStyle>
            <a:lvl1pPr marL="0" marR="0" lvl="0" algn="r" defTabSz="914400" rtl="0" eaLnBrk="1" fontAlgn="auto" latinLnBrk="0" hangingPunct="1">
              <a:lnSpc>
                <a:spcPct val="100000"/>
              </a:lnSpc>
              <a:buClrTx/>
              <a:buSzTx/>
              <a:buFontTx/>
              <a:buNone/>
              <a:defRPr kumimoji="0" lang="en-US" altLang="zh-CN" sz="5400" b="1" i="0" u="none" strike="noStrike" kern="1200" cap="none" spc="0" normalizeH="0" baseline="0" noProof="1">
                <a:solidFill>
                  <a:schemeClr val="accent1"/>
                </a:solidFill>
                <a:latin typeface="+mj-ea"/>
                <a:ea typeface="+mj-ea"/>
                <a:cs typeface="MiSans Normal" panose="00000500000000000000" charset="-122"/>
                <a:sym typeface="MiSans Normal"/>
              </a:defRPr>
            </a:lvl1pPr>
          </a:lstStyle>
          <a:p>
            <a:pPr lvl="0" algn="r">
              <a:buClrTx/>
              <a:buSzTx/>
              <a:buFontTx/>
            </a:pPr>
            <a:r>
              <a:rPr err="1">
                <a:sym typeface="+mn-ea"/>
              </a:rPr>
              <a:t>编号</a:t>
            </a:r>
            <a:endParaRPr>
              <a:sym typeface="+mn-ea"/>
            </a:endParaRPr>
          </a:p>
        </p:txBody>
      </p:sp>
      <p:sp>
        <p:nvSpPr>
          <p:cNvPr id="7" name="标题"/>
          <p:cNvSpPr txBox="1">
            <a:spLocks noGrp="1"/>
          </p:cNvSpPr>
          <p:nvPr>
            <p:ph type="title" idx="5" hasCustomPrompt="1"/>
            <p:custDataLst>
              <p:tags r:id="rId4"/>
            </p:custDataLst>
          </p:nvPr>
        </p:nvSpPr>
        <p:spPr>
          <a:xfrm>
            <a:off x="5201920" y="1438275"/>
            <a:ext cx="5602605" cy="3496945"/>
          </a:xfrm>
          <a:prstGeom prst="rect">
            <a:avLst/>
          </a:prstGeom>
          <a:noFill/>
        </p:spPr>
        <p:txBody>
          <a:bodyPr vert="horz" wrap="square" lIns="0" tIns="0" rIns="0" bIns="0" rtlCol="0" anchor="ctr" anchorCtr="0">
            <a:normAutofit/>
          </a:bodyPr>
          <a:lstStyle>
            <a:lvl1pPr marL="0" marR="0" lvl="0" algn="just" defTabSz="914400" rtl="0" eaLnBrk="1" fontAlgn="auto" latinLnBrk="0" hangingPunct="1">
              <a:lnSpc>
                <a:spcPct val="100000"/>
              </a:lnSpc>
              <a:buClrTx/>
              <a:buSzTx/>
              <a:buFontTx/>
              <a:buNone/>
              <a:defRPr kumimoji="0" lang="zh-CN" altLang="en-US" sz="5400" b="1" i="0" u="none" strike="noStrike" kern="1200" cap="none" spc="0" normalizeH="0" baseline="0" noProof="1">
                <a:solidFill>
                  <a:schemeClr val="accent1"/>
                </a:solidFill>
                <a:latin typeface="+mj-ea"/>
                <a:ea typeface="+mj-ea"/>
                <a:cs typeface="MiSans Normal" panose="00000500000000000000" charset="-122"/>
                <a:sym typeface="MiSans Normal"/>
              </a:defRPr>
            </a:lvl1pPr>
          </a:lstStyle>
          <a:p>
            <a:pPr lvl="0" algn="just">
              <a:lnSpc>
                <a:spcPct val="100000"/>
              </a:lnSpc>
              <a:buClrTx/>
              <a:buSzTx/>
              <a:buFontTx/>
            </a:pPr>
            <a:r>
              <a:rPr>
                <a:sym typeface="+mn-ea"/>
              </a:rPr>
              <a:t>单击此处编辑标题</a:t>
            </a:r>
            <a:endParaRPr>
              <a:sym typeface="+mn-ea"/>
            </a:endParaRPr>
          </a:p>
        </p:txBody>
      </p:sp>
      <p:sp>
        <p:nvSpPr>
          <p:cNvPr id="44" name="矩形 43"/>
          <p:cNvSpPr/>
          <p:nvPr>
            <p:custDataLst>
              <p:tags r:id="rId5"/>
            </p:custDataLst>
          </p:nvPr>
        </p:nvSpPr>
        <p:spPr>
          <a:xfrm>
            <a:off x="0" y="0"/>
            <a:ext cx="1055688" cy="6858000"/>
          </a:xfrm>
          <a:prstGeom prst="rect">
            <a:avLst/>
          </a:prstGeom>
          <a:solidFill>
            <a:schemeClr val="accent1"/>
          </a:solidFill>
          <a:ln>
            <a:noFill/>
            <a:prstDash val="solid"/>
          </a:ln>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MiSans Normal"/>
              <a:ea typeface="MiSans Normal"/>
              <a:cs typeface="MiSans Normal" panose="00000500000000000000" charset="-122"/>
              <a:sym typeface="MiSans Normal"/>
            </a:endParaRPr>
          </a:p>
        </p:txBody>
      </p:sp>
      <p:cxnSp>
        <p:nvCxnSpPr>
          <p:cNvPr id="56" name="直接连接符 55"/>
          <p:cNvCxnSpPr/>
          <p:nvPr>
            <p:custDataLst>
              <p:tags r:id="rId6"/>
            </p:custDataLst>
          </p:nvPr>
        </p:nvCxnSpPr>
        <p:spPr>
          <a:xfrm>
            <a:off x="313055" y="588645"/>
            <a:ext cx="426085" cy="0"/>
          </a:xfrm>
          <a:prstGeom prst="line">
            <a:avLst/>
          </a:prstGeom>
          <a:ln w="1270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57" name="直接连接符 56"/>
          <p:cNvCxnSpPr/>
          <p:nvPr>
            <p:custDataLst>
              <p:tags r:id="rId7"/>
            </p:custDataLst>
          </p:nvPr>
        </p:nvCxnSpPr>
        <p:spPr>
          <a:xfrm>
            <a:off x="314960" y="666115"/>
            <a:ext cx="426085" cy="0"/>
          </a:xfrm>
          <a:prstGeom prst="line">
            <a:avLst/>
          </a:prstGeom>
          <a:ln w="1270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58" name="直接连接符 57"/>
          <p:cNvCxnSpPr/>
          <p:nvPr>
            <p:custDataLst>
              <p:tags r:id="rId8"/>
            </p:custDataLst>
          </p:nvPr>
        </p:nvCxnSpPr>
        <p:spPr>
          <a:xfrm>
            <a:off x="316865" y="742950"/>
            <a:ext cx="426085" cy="0"/>
          </a:xfrm>
          <a:prstGeom prst="line">
            <a:avLst/>
          </a:prstGeom>
          <a:ln w="12700">
            <a:solidFill>
              <a:schemeClr val="bg1"/>
            </a:solidFill>
          </a:ln>
        </p:spPr>
        <p:style>
          <a:lnRef idx="1">
            <a:schemeClr val="accent1"/>
          </a:lnRef>
          <a:fillRef idx="0">
            <a:schemeClr val="accent1"/>
          </a:fillRef>
          <a:effectRef idx="0">
            <a:schemeClr val="accent1"/>
          </a:effectRef>
          <a:fontRef idx="minor">
            <a:schemeClr val="tx1"/>
          </a:fontRef>
        </p:style>
      </p:cxnSp>
      <p:sp>
        <p:nvSpPr>
          <p:cNvPr id="4" name="日期占位符 3"/>
          <p:cNvSpPr>
            <a:spLocks noGrp="1"/>
          </p:cNvSpPr>
          <p:nvPr>
            <p:ph type="dt" sz="half" idx="10"/>
            <p:custDataLst>
              <p:tags r:id="rId9"/>
            </p:custDataLst>
          </p:nvPr>
        </p:nvSpPr>
        <p:spPr>
          <a:xfrm>
            <a:off x="838200" y="6356350"/>
            <a:ext cx="2743200" cy="365125"/>
          </a:xfrm>
        </p:spPr>
        <p:txBody>
          <a:bodyPr/>
          <a:lstStyle>
            <a:lvl1pPr>
              <a:defRPr>
                <a:latin typeface="MiSans Normal"/>
                <a:ea typeface="MiSans Normal"/>
                <a:sym typeface="MiSans Normal"/>
              </a:defRPr>
            </a:lvl1pPr>
          </a:lstStyle>
          <a:p>
            <a:fld id="{AC1B7B3F-A56B-4310-A966-BD55D80449F1}" type="datetimeFigureOut">
              <a:rPr lang="zh-CN" altLang="en-US" smtClean="0"/>
              <a:t/>
            </a:fld>
            <a:endParaRPr lang="zh-CN" altLang="en-US"/>
          </a:p>
        </p:txBody>
      </p:sp>
      <p:sp>
        <p:nvSpPr>
          <p:cNvPr id="5" name="页脚占位符 4"/>
          <p:cNvSpPr>
            <a:spLocks noGrp="1"/>
          </p:cNvSpPr>
          <p:nvPr>
            <p:ph type="ftr" sz="quarter" idx="11"/>
            <p:custDataLst>
              <p:tags r:id="rId10"/>
            </p:custDataLst>
          </p:nvPr>
        </p:nvSpPr>
        <p:spPr>
          <a:xfrm>
            <a:off x="4038600" y="6356350"/>
            <a:ext cx="4114800" cy="365125"/>
          </a:xfrm>
        </p:spPr>
        <p:txBody>
          <a:bodyPr/>
          <a:lstStyle>
            <a:lvl1pPr>
              <a:defRPr>
                <a:latin typeface="MiSans Normal"/>
                <a:ea typeface="MiSans Normal"/>
                <a:sym typeface="MiSans Normal"/>
              </a:defRPr>
            </a:lvl1pPr>
          </a:lstStyle>
          <a:p>
            <a:endParaRPr lang="zh-CN" altLang="en-US"/>
          </a:p>
        </p:txBody>
      </p:sp>
      <p:sp>
        <p:nvSpPr>
          <p:cNvPr id="6" name="灯片编号占位符 5"/>
          <p:cNvSpPr>
            <a:spLocks noGrp="1"/>
          </p:cNvSpPr>
          <p:nvPr>
            <p:ph type="sldNum" sz="quarter" idx="12"/>
            <p:custDataLst>
              <p:tags r:id="rId11"/>
            </p:custDataLst>
          </p:nvPr>
        </p:nvSpPr>
        <p:spPr>
          <a:xfrm>
            <a:off x="8610600" y="6356350"/>
            <a:ext cx="2743200" cy="365125"/>
          </a:xfrm>
        </p:spPr>
        <p:txBody>
          <a:bodyPr/>
          <a:lstStyle>
            <a:lvl1pPr>
              <a:defRPr>
                <a:latin typeface="MiSans Normal"/>
                <a:ea typeface="MiSans Normal"/>
                <a:sym typeface="MiSans Normal"/>
              </a:defRPr>
            </a:lvl1pPr>
          </a:lstStyle>
          <a:p>
            <a:fld id="{73127340-2293-49D2-96F1-6E7BF0C8FD9C}" type="slidenum">
              <a:rPr lang="zh-CN" altLang="en-US" smtClean="0"/>
              <a:t/>
            </a:fld>
            <a:endParaRPr lang="zh-CN" alt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woObj" preserve="1">
  <p:cSld name="标题和两栏">
    <p:spTree>
      <p:nvGrpSpPr>
        <p:cNvPr id="1" name=""/>
        <p:cNvGrpSpPr/>
        <p:nvPr/>
      </p:nvGrpSpPr>
      <p:grpSpPr>
        <a:xfrm>
          <a:off x="0" y="0"/>
          <a:ext cx="0" cy="0"/>
        </a:xfrm>
      </p:grpSpPr>
      <p:pic>
        <p:nvPicPr>
          <p:cNvPr id="11" name="图片 10" descr="图片包含 游戏机, 自然&#10;&#10;描述已自动生成"/>
          <p:cNvPicPr>
            <a:picLocks noChangeAspect="1"/>
          </p:cNvPicPr>
          <p:nvPr>
            <p:custDataLst>
              <p:tags r:id="rId2"/>
            </p:custDataLst>
          </p:nvPr>
        </p:nvPicPr>
        <p:blipFill>
          <a:blip r:embed="rId1">
            <a:duotone>
              <a:schemeClr val="accent1">
                <a:shade val="45000"/>
                <a:satMod val="135000"/>
              </a:schemeClr>
              <a:prstClr val="white"/>
            </a:duotone>
          </a:blip>
          <a:stretch>
            <a:fillRect/>
          </a:stretch>
        </p:blipFill>
        <p:spPr>
          <a:xfrm flipH="1" flipV="1">
            <a:off x="0" y="0"/>
            <a:ext cx="12192000" cy="6858000"/>
          </a:xfrm>
          <a:custGeom>
            <a:gdLst>
              <a:gd name="connsiteX0" fmla="*/ 12192000 w 12192000"/>
              <a:gd name="connsiteY0" fmla="*/ 6858000 h 6858000"/>
              <a:gd name="connsiteX1" fmla="*/ 0 w 12192000"/>
              <a:gd name="connsiteY1" fmla="*/ 6858000 h 6858000"/>
              <a:gd name="connsiteX2" fmla="*/ 0 w 12192000"/>
              <a:gd name="connsiteY2" fmla="*/ 0 h 6858000"/>
              <a:gd name="connsiteX3" fmla="*/ 12192000 w 12192000"/>
              <a:gd name="connsiteY3" fmla="*/ 0 h 6858000"/>
            </a:gdLst>
            <a:cxnLst>
              <a:cxn ang="0">
                <a:pos x="connsiteX0" y="connsiteY0"/>
              </a:cxn>
              <a:cxn ang="0">
                <a:pos x="connsiteX1" y="connsiteY1"/>
              </a:cxn>
              <a:cxn ang="0">
                <a:pos x="connsiteX2" y="connsiteY2"/>
              </a:cxn>
              <a:cxn ang="0">
                <a:pos x="connsiteX3" y="connsiteY3"/>
              </a:cxn>
            </a:cxnLst>
            <a:rect l="l" t="t" r="r" b="b"/>
            <a:pathLst>
              <a:path w="12192000" h="6858000">
                <a:moveTo>
                  <a:pt x="12192000" y="6858000"/>
                </a:moveTo>
                <a:lnTo>
                  <a:pt x="0" y="6858000"/>
                </a:lnTo>
                <a:lnTo>
                  <a:pt x="0" y="0"/>
                </a:lnTo>
                <a:lnTo>
                  <a:pt x="12192000" y="0"/>
                </a:lnTo>
                <a:close/>
              </a:path>
            </a:pathLst>
          </a:custGeom>
        </p:spPr>
      </p:pic>
      <p:sp>
        <p:nvSpPr>
          <p:cNvPr id="10" name="正文"/>
          <p:cNvSpPr txBox="1">
            <a:spLocks noGrp="1"/>
          </p:cNvSpPr>
          <p:nvPr>
            <p:ph idx="3"/>
            <p:custDataLst>
              <p:tags r:id="rId3"/>
            </p:custDataLst>
          </p:nvPr>
        </p:nvSpPr>
        <p:spPr>
          <a:xfrm>
            <a:off x="6400800" y="1452245"/>
            <a:ext cx="5176520" cy="4797425"/>
          </a:xfrm>
          <a:prstGeom prst="rect">
            <a:avLst/>
          </a:prstGeom>
          <a:ln>
            <a:noFill/>
            <a:prstDash val="sysDash"/>
          </a:ln>
        </p:spPr>
        <p:txBody>
          <a:bodyPr vert="horz" lIns="90000" tIns="46800" rIns="90000" bIns="46800" rtlCol="0">
            <a:normAutofit/>
          </a:bodyPr>
          <a:lstStyle>
            <a:lvl1pPr marL="228600" marR="0" lvl="0" indent="-228600" algn="l" defTabSz="914400" rtl="0" eaLnBrk="1" fontAlgn="auto" latinLnBrk="0" hangingPunct="1">
              <a:lnSpc>
                <a:spcPct val="130000"/>
              </a:lnSpc>
              <a:spcBef>
                <a:spcPct val="0"/>
              </a:spcBef>
              <a:spcAft>
                <a:spcPts val="1000"/>
              </a:spcAft>
              <a:buClrTx/>
              <a:buSzTx/>
              <a:buFont typeface="Arial" pitchFamily="34" charset="0"/>
              <a:buChar char="●"/>
              <a:defRPr kumimoji="0" lang="zh-CN" altLang="en-US" sz="1800" b="0" i="0" u="none" strike="noStrike" kern="1200" cap="none" spc="150" normalizeH="0" baseline="0" noProof="1">
                <a:ln>
                  <a:noFill/>
                  <a:prstDash val="sysDot"/>
                </a:ln>
                <a:solidFill>
                  <a:schemeClr val="tx1">
                    <a:lumMod val="75000"/>
                    <a:lumOff val="25000"/>
                  </a:schemeClr>
                </a:solidFill>
                <a:uFillTx/>
                <a:latin typeface="+mn-ea"/>
                <a:ea typeface="+mn-ea"/>
                <a:cs typeface="MiSans Normal" panose="00000500000000000000" charset="-122"/>
                <a:sym typeface="MiSans Normal"/>
              </a:defRPr>
            </a:lvl1pPr>
            <a:lvl2pPr marL="685800" marR="0" lvl="1" indent="-228600" algn="l" defTabSz="914400" rtl="0" eaLnBrk="1" fontAlgn="auto" latinLnBrk="0" hangingPunct="1">
              <a:lnSpc>
                <a:spcPct val="120000"/>
              </a:lnSpc>
              <a:spcBef>
                <a:spcPts val="200"/>
              </a:spcBef>
              <a:spcAft>
                <a:spcPct val="0"/>
              </a:spcAft>
              <a:buFont typeface="Arial" pitchFamily="34" charset="0"/>
              <a:buChar char="●"/>
              <a:tabLst>
                <a:tab pos="1609725"/>
              </a:tabLst>
              <a:defRPr kumimoji="0" lang="zh-CN" altLang="en-US" sz="1600" b="0" i="0" u="none" strike="noStrike" kern="1200" cap="none" spc="150" normalizeH="0" baseline="0">
                <a:solidFill>
                  <a:schemeClr val="tx1">
                    <a:lumMod val="50000"/>
                    <a:lumOff val="50000"/>
                  </a:schemeClr>
                </a:solidFill>
                <a:uFillTx/>
                <a:latin typeface="+mn-ea"/>
                <a:ea typeface="+mn-ea"/>
                <a:cs typeface="+mn-cs"/>
                <a:sym typeface="MiSans Normal"/>
              </a:defRPr>
            </a:lvl2pPr>
            <a:lvl3pPr marL="1143000" marR="0" lvl="2" indent="-228600" algn="l" defTabSz="914400" rtl="0" eaLnBrk="1" fontAlgn="auto" latinLnBrk="0" hangingPunct="1">
              <a:lnSpc>
                <a:spcPct val="120000"/>
              </a:lnSpc>
              <a:spcBef>
                <a:spcPts val="200"/>
              </a:spcBef>
              <a:spcAft>
                <a:spcPct val="0"/>
              </a:spcAft>
              <a:buFont typeface="Arial" pitchFamily="34" charset="0"/>
              <a:buChar char="●"/>
              <a:defRPr kumimoji="0" lang="zh-CN" altLang="en-US" sz="1600" b="0" i="0" u="none" strike="noStrike" kern="1200" cap="none" spc="150" normalizeH="0" baseline="0">
                <a:solidFill>
                  <a:schemeClr val="tx1">
                    <a:lumMod val="50000"/>
                    <a:lumOff val="50000"/>
                  </a:schemeClr>
                </a:solidFill>
                <a:uFillTx/>
                <a:latin typeface="+mn-ea"/>
                <a:ea typeface="+mn-ea"/>
                <a:cs typeface="+mn-cs"/>
                <a:sym typeface="MiSans Normal"/>
              </a:defRPr>
            </a:lvl3pPr>
            <a:lvl4pPr marL="1600200" marR="0" lvl="3" indent="-228600" algn="l" defTabSz="914400" rtl="0" eaLnBrk="1" fontAlgn="auto" latinLnBrk="0" hangingPunct="1">
              <a:lnSpc>
                <a:spcPct val="120000"/>
              </a:lnSpc>
              <a:spcBef>
                <a:spcPts val="200"/>
              </a:spcBef>
              <a:spcAft>
                <a:spcPct val="0"/>
              </a:spcAft>
              <a:buFont typeface="Wingdings" panose="05000000000000000000" charset="0"/>
              <a:buChar char=""/>
              <a:defRPr kumimoji="0" lang="zh-CN" altLang="en-US" sz="1600" b="0" i="0" u="none" strike="noStrike" kern="1200" cap="none" spc="150" normalizeH="0" baseline="0">
                <a:solidFill>
                  <a:schemeClr val="tx1">
                    <a:lumMod val="50000"/>
                    <a:lumOff val="50000"/>
                  </a:schemeClr>
                </a:solidFill>
                <a:uFillTx/>
                <a:latin typeface="+mn-ea"/>
                <a:ea typeface="+mn-ea"/>
                <a:cs typeface="+mn-cs"/>
                <a:sym typeface="MiSans Normal"/>
              </a:defRPr>
            </a:lvl4pPr>
            <a:lvl5pPr marL="2057400" marR="0" lvl="4" indent="-228600" algn="l" defTabSz="914400" rtl="0" eaLnBrk="1" fontAlgn="auto" latinLnBrk="0" hangingPunct="1">
              <a:lnSpc>
                <a:spcPct val="120000"/>
              </a:lnSpc>
              <a:spcBef>
                <a:spcPts val="200"/>
              </a:spcBef>
              <a:spcAft>
                <a:spcPct val="0"/>
              </a:spcAft>
              <a:buFont typeface="Arial" pitchFamily="34" charset="0"/>
              <a:buChar char="•"/>
              <a:defRPr kumimoji="0" lang="zh-CN" altLang="en-US" sz="1600" b="0" i="0" u="none" strike="noStrike" kern="1200" cap="none" spc="150" normalizeH="0" baseline="0">
                <a:solidFill>
                  <a:schemeClr val="tx1">
                    <a:lumMod val="50000"/>
                    <a:lumOff val="50000"/>
                  </a:schemeClr>
                </a:solidFill>
                <a:uFillTx/>
                <a:latin typeface="+mn-ea"/>
                <a:ea typeface="+mn-ea"/>
                <a:cs typeface="+mn-cs"/>
                <a:sym typeface="MiSans Normal"/>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marL="228600" marR="0" lvl="0" indent="-228600" algn="l" defTabSz="914400" rtl="0" eaLnBrk="1" fontAlgn="auto" latinLnBrk="0" hangingPunct="1">
              <a:lnSpc>
                <a:spcPct val="130000"/>
              </a:lnSpc>
              <a:spcBef>
                <a:spcPct val="0"/>
              </a:spcBef>
              <a:spcAft>
                <a:spcPts val="1000"/>
              </a:spcAft>
              <a:buClrTx/>
              <a:buSzTx/>
              <a:buFont typeface="Arial" pitchFamily="34" charset="0"/>
              <a:buChar char="●"/>
            </a:pPr>
            <a:r>
              <a:rPr>
                <a:sym typeface="+mn-ea"/>
              </a:rPr>
              <a:t>单击此处编辑母版文本样式</a:t>
            </a:r>
            <a:endParaRPr>
              <a:sym typeface="+mn-ea"/>
            </a:endParaRPr>
          </a:p>
          <a:p>
            <a:pPr lvl="1"/>
            <a:r>
              <a:rPr err="1">
                <a:sym typeface="+mn-ea"/>
              </a:rPr>
              <a:t>第二级</a:t>
            </a:r>
            <a:endParaRPr>
              <a:sym typeface="+mn-ea"/>
            </a:endParaRPr>
          </a:p>
          <a:p>
            <a:pPr lvl="2"/>
            <a:r>
              <a:rPr err="1">
                <a:sym typeface="+mn-ea"/>
              </a:rPr>
              <a:t>第三级</a:t>
            </a:r>
            <a:endParaRPr>
              <a:sym typeface="+mn-ea"/>
            </a:endParaRPr>
          </a:p>
          <a:p>
            <a:pPr lvl="3"/>
            <a:r>
              <a:rPr err="1">
                <a:sym typeface="+mn-ea"/>
              </a:rPr>
              <a:t>第四级</a:t>
            </a:r>
            <a:endParaRPr>
              <a:sym typeface="+mn-ea"/>
            </a:endParaRPr>
          </a:p>
          <a:p>
            <a:pPr lvl="4"/>
            <a:r>
              <a:rPr err="1">
                <a:sym typeface="+mn-ea"/>
              </a:rPr>
              <a:t>第五级</a:t>
            </a:r>
            <a:endParaRPr>
              <a:sym typeface="+mn-ea"/>
            </a:endParaRPr>
          </a:p>
        </p:txBody>
      </p:sp>
      <p:sp>
        <p:nvSpPr>
          <p:cNvPr id="9" name="正文"/>
          <p:cNvSpPr txBox="1">
            <a:spLocks noGrp="1"/>
          </p:cNvSpPr>
          <p:nvPr>
            <p:ph idx="2"/>
            <p:custDataLst>
              <p:tags r:id="rId4"/>
            </p:custDataLst>
          </p:nvPr>
        </p:nvSpPr>
        <p:spPr>
          <a:xfrm>
            <a:off x="608330" y="1452245"/>
            <a:ext cx="5176520" cy="4797425"/>
          </a:xfrm>
          <a:prstGeom prst="rect">
            <a:avLst/>
          </a:prstGeom>
          <a:ln>
            <a:noFill/>
            <a:prstDash val="sysDash"/>
          </a:ln>
        </p:spPr>
        <p:txBody>
          <a:bodyPr vert="horz" lIns="90000" tIns="46800" rIns="90000" bIns="46800" rtlCol="0">
            <a:normAutofit/>
          </a:bodyPr>
          <a:lstStyle>
            <a:lvl1pPr marL="228600" marR="0" lvl="0" indent="-228600" algn="l" defTabSz="914400" rtl="0" eaLnBrk="1" fontAlgn="auto" latinLnBrk="0" hangingPunct="1">
              <a:lnSpc>
                <a:spcPct val="130000"/>
              </a:lnSpc>
              <a:spcBef>
                <a:spcPct val="0"/>
              </a:spcBef>
              <a:spcAft>
                <a:spcPts val="1000"/>
              </a:spcAft>
              <a:buClrTx/>
              <a:buSzTx/>
              <a:buFont typeface="Arial" pitchFamily="34" charset="0"/>
              <a:buChar char="●"/>
              <a:defRPr kumimoji="0" lang="zh-CN" altLang="en-US" sz="1800" b="0" i="0" u="none" strike="noStrike" kern="1200" cap="none" spc="150" normalizeH="0" baseline="0" noProof="1">
                <a:ln>
                  <a:noFill/>
                  <a:prstDash val="sysDot"/>
                </a:ln>
                <a:solidFill>
                  <a:schemeClr val="tx1">
                    <a:lumMod val="75000"/>
                    <a:lumOff val="25000"/>
                  </a:schemeClr>
                </a:solidFill>
                <a:uFillTx/>
                <a:latin typeface="+mn-ea"/>
                <a:ea typeface="+mn-ea"/>
                <a:cs typeface="MiSans Normal" panose="00000500000000000000" charset="-122"/>
                <a:sym typeface="MiSans Normal"/>
              </a:defRPr>
            </a:lvl1pPr>
            <a:lvl2pPr marL="685800" marR="0" lvl="1" indent="-228600" algn="l" defTabSz="914400" rtl="0" eaLnBrk="1" fontAlgn="auto" latinLnBrk="0" hangingPunct="1">
              <a:lnSpc>
                <a:spcPct val="120000"/>
              </a:lnSpc>
              <a:spcBef>
                <a:spcPts val="200"/>
              </a:spcBef>
              <a:spcAft>
                <a:spcPct val="0"/>
              </a:spcAft>
              <a:buFont typeface="Arial" pitchFamily="34" charset="0"/>
              <a:buChar char="●"/>
              <a:tabLst>
                <a:tab pos="1609725"/>
              </a:tabLst>
              <a:defRPr kumimoji="0" lang="zh-CN" altLang="en-US" sz="1600" b="0" i="0" u="none" strike="noStrike" kern="1200" cap="none" spc="150" normalizeH="0" baseline="0">
                <a:solidFill>
                  <a:schemeClr val="tx1">
                    <a:lumMod val="50000"/>
                    <a:lumOff val="50000"/>
                  </a:schemeClr>
                </a:solidFill>
                <a:uFillTx/>
                <a:latin typeface="+mn-ea"/>
                <a:ea typeface="+mn-ea"/>
                <a:cs typeface="+mn-cs"/>
                <a:sym typeface="MiSans Normal"/>
              </a:defRPr>
            </a:lvl2pPr>
            <a:lvl3pPr marL="1143000" marR="0" lvl="2" indent="-228600" algn="l" defTabSz="914400" rtl="0" eaLnBrk="1" fontAlgn="auto" latinLnBrk="0" hangingPunct="1">
              <a:lnSpc>
                <a:spcPct val="120000"/>
              </a:lnSpc>
              <a:spcBef>
                <a:spcPts val="200"/>
              </a:spcBef>
              <a:spcAft>
                <a:spcPct val="0"/>
              </a:spcAft>
              <a:buFont typeface="Arial" pitchFamily="34" charset="0"/>
              <a:buChar char="●"/>
              <a:defRPr kumimoji="0" lang="zh-CN" altLang="en-US" sz="1600" b="0" i="0" u="none" strike="noStrike" kern="1200" cap="none" spc="150" normalizeH="0" baseline="0">
                <a:solidFill>
                  <a:schemeClr val="tx1">
                    <a:lumMod val="50000"/>
                    <a:lumOff val="50000"/>
                  </a:schemeClr>
                </a:solidFill>
                <a:uFillTx/>
                <a:latin typeface="+mn-ea"/>
                <a:ea typeface="+mn-ea"/>
                <a:cs typeface="+mn-cs"/>
                <a:sym typeface="MiSans Normal"/>
              </a:defRPr>
            </a:lvl3pPr>
            <a:lvl4pPr marL="1600200" marR="0" lvl="3" indent="-228600" algn="l" defTabSz="914400" rtl="0" eaLnBrk="1" fontAlgn="auto" latinLnBrk="0" hangingPunct="1">
              <a:lnSpc>
                <a:spcPct val="120000"/>
              </a:lnSpc>
              <a:spcBef>
                <a:spcPts val="200"/>
              </a:spcBef>
              <a:spcAft>
                <a:spcPct val="0"/>
              </a:spcAft>
              <a:buFont typeface="Wingdings" panose="05000000000000000000" charset="0"/>
              <a:buChar char=""/>
              <a:defRPr kumimoji="0" lang="zh-CN" altLang="en-US" sz="1600" b="0" i="0" u="none" strike="noStrike" kern="1200" cap="none" spc="150" normalizeH="0" baseline="0">
                <a:solidFill>
                  <a:schemeClr val="tx1">
                    <a:lumMod val="50000"/>
                    <a:lumOff val="50000"/>
                  </a:schemeClr>
                </a:solidFill>
                <a:uFillTx/>
                <a:latin typeface="+mn-ea"/>
                <a:ea typeface="+mn-ea"/>
                <a:cs typeface="+mn-cs"/>
                <a:sym typeface="MiSans Normal"/>
              </a:defRPr>
            </a:lvl4pPr>
            <a:lvl5pPr marL="2057400" marR="0" lvl="4" indent="-228600" algn="l" defTabSz="914400" rtl="0" eaLnBrk="1" fontAlgn="auto" latinLnBrk="0" hangingPunct="1">
              <a:lnSpc>
                <a:spcPct val="120000"/>
              </a:lnSpc>
              <a:spcBef>
                <a:spcPts val="200"/>
              </a:spcBef>
              <a:spcAft>
                <a:spcPct val="0"/>
              </a:spcAft>
              <a:buFont typeface="Arial" pitchFamily="34" charset="0"/>
              <a:buChar char="•"/>
              <a:defRPr kumimoji="0" lang="zh-CN" altLang="en-US" sz="1600" b="0" i="0" u="none" strike="noStrike" kern="1200" cap="none" spc="150" normalizeH="0" baseline="0">
                <a:solidFill>
                  <a:schemeClr val="tx1">
                    <a:lumMod val="50000"/>
                    <a:lumOff val="50000"/>
                  </a:schemeClr>
                </a:solidFill>
                <a:uFillTx/>
                <a:latin typeface="+mn-ea"/>
                <a:ea typeface="+mn-ea"/>
                <a:cs typeface="+mn-cs"/>
                <a:sym typeface="MiSans Normal"/>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r>
              <a:rPr>
                <a:sym typeface="+mn-ea"/>
              </a:rPr>
              <a:t>单击此处编辑母版文本样式</a:t>
            </a:r>
            <a:endParaRPr>
              <a:sym typeface="+mn-ea"/>
            </a:endParaRPr>
          </a:p>
          <a:p>
            <a:pPr lvl="1"/>
            <a:r>
              <a:rPr err="1">
                <a:sym typeface="+mn-ea"/>
              </a:rPr>
              <a:t>第二级</a:t>
            </a:r>
            <a:endParaRPr>
              <a:sym typeface="+mn-ea"/>
            </a:endParaRPr>
          </a:p>
          <a:p>
            <a:pPr lvl="2"/>
            <a:r>
              <a:rPr err="1">
                <a:sym typeface="+mn-ea"/>
              </a:rPr>
              <a:t>第三级</a:t>
            </a:r>
            <a:endParaRPr>
              <a:sym typeface="+mn-ea"/>
            </a:endParaRPr>
          </a:p>
          <a:p>
            <a:pPr lvl="3"/>
            <a:r>
              <a:rPr err="1">
                <a:sym typeface="+mn-ea"/>
              </a:rPr>
              <a:t>第四级</a:t>
            </a:r>
            <a:endParaRPr>
              <a:sym typeface="+mn-ea"/>
            </a:endParaRPr>
          </a:p>
          <a:p>
            <a:pPr lvl="4"/>
            <a:r>
              <a:rPr err="1">
                <a:sym typeface="+mn-ea"/>
              </a:rPr>
              <a:t>第五级</a:t>
            </a:r>
            <a:endParaRPr>
              <a:sym typeface="+mn-ea"/>
            </a:endParaRPr>
          </a:p>
        </p:txBody>
      </p:sp>
      <p:sp>
        <p:nvSpPr>
          <p:cNvPr id="8" name="标题"/>
          <p:cNvSpPr txBox="1">
            <a:spLocks noGrp="1"/>
          </p:cNvSpPr>
          <p:nvPr>
            <p:ph type="title" idx="1"/>
            <p:custDataLst>
              <p:tags r:id="rId5"/>
            </p:custDataLst>
          </p:nvPr>
        </p:nvSpPr>
        <p:spPr>
          <a:xfrm>
            <a:off x="608965" y="608330"/>
            <a:ext cx="10968355" cy="682625"/>
          </a:xfrm>
          <a:prstGeom prst="rect">
            <a:avLst/>
          </a:prstGeom>
          <a:noFill/>
          <a:ln>
            <a:noFill/>
            <a:prstDash val="sysDash"/>
          </a:ln>
        </p:spPr>
        <p:txBody>
          <a:bodyPr wrap="square" rtlCol="0">
            <a:normAutofit/>
          </a:bodyPr>
          <a:lstStyle>
            <a:lvl1pPr marL="0" marR="0" algn="l" defTabSz="914400" rtl="0" eaLnBrk="1" fontAlgn="auto" latinLnBrk="0" hangingPunct="1">
              <a:lnSpc>
                <a:spcPct val="100000"/>
              </a:lnSpc>
              <a:buClrTx/>
              <a:buSzTx/>
              <a:buFontTx/>
              <a:buNone/>
              <a:defRPr kumimoji="0" sz="3200" b="1" i="0" u="none" strike="noStrike" kern="1200" cap="none" spc="300" normalizeH="0" baseline="0" noProof="1">
                <a:ln>
                  <a:noFill/>
                  <a:prstDash val="sysDot"/>
                </a:ln>
                <a:solidFill>
                  <a:schemeClr val="accent1"/>
                </a:solidFill>
                <a:latin typeface="+mj-ea"/>
                <a:ea typeface="+mj-ea"/>
                <a:cs typeface="MiSans Heavy" panose="00000a00000000000000" charset="-122"/>
                <a:sym typeface="MiSans Normal"/>
              </a:defRPr>
            </a:lvl1pPr>
          </a:lstStyle>
          <a:p>
            <a:pPr lvl="0"/>
            <a:r>
              <a:rPr err="1">
                <a:sym typeface="+mn-ea"/>
              </a:rPr>
              <a:t>单击此处编辑母版标题样式</a:t>
            </a:r>
            <a:endParaRPr>
              <a:sym typeface="+mn-ea"/>
            </a:endParaRPr>
          </a:p>
        </p:txBody>
      </p:sp>
      <p:sp>
        <p:nvSpPr>
          <p:cNvPr id="5" name="日期占位符 4"/>
          <p:cNvSpPr>
            <a:spLocks noGrp="1"/>
          </p:cNvSpPr>
          <p:nvPr>
            <p:ph type="dt" sz="half" idx="10"/>
            <p:custDataLst>
              <p:tags r:id="rId6"/>
            </p:custDataLst>
          </p:nvPr>
        </p:nvSpPr>
        <p:spPr>
          <a:xfrm>
            <a:off x="838200" y="6356350"/>
            <a:ext cx="2743200" cy="365125"/>
          </a:xfrm>
        </p:spPr>
        <p:txBody>
          <a:bodyPr/>
          <a:lstStyle>
            <a:lvl1pPr>
              <a:defRPr>
                <a:latin typeface="MiSans Normal"/>
                <a:ea typeface="MiSans Normal"/>
                <a:sym typeface="MiSans Normal"/>
              </a:defRPr>
            </a:lvl1pPr>
          </a:lstStyle>
          <a:p>
            <a:fld id="{AC1B7B3F-A56B-4310-A966-BD55D80449F1}" type="datetimeFigureOut">
              <a:rPr lang="zh-CN" altLang="en-US" smtClean="0"/>
              <a:t/>
            </a:fld>
            <a:endParaRPr lang="zh-CN" altLang="en-US"/>
          </a:p>
        </p:txBody>
      </p:sp>
      <p:sp>
        <p:nvSpPr>
          <p:cNvPr id="6" name="页脚占位符 5"/>
          <p:cNvSpPr>
            <a:spLocks noGrp="1"/>
          </p:cNvSpPr>
          <p:nvPr>
            <p:ph type="ftr" sz="quarter" idx="11"/>
            <p:custDataLst>
              <p:tags r:id="rId7"/>
            </p:custDataLst>
          </p:nvPr>
        </p:nvSpPr>
        <p:spPr>
          <a:xfrm>
            <a:off x="4038600" y="6356350"/>
            <a:ext cx="4114800" cy="365125"/>
          </a:xfrm>
        </p:spPr>
        <p:txBody>
          <a:bodyPr/>
          <a:lstStyle>
            <a:lvl1pPr>
              <a:defRPr>
                <a:latin typeface="MiSans Normal"/>
                <a:ea typeface="MiSans Normal"/>
                <a:sym typeface="MiSans Normal"/>
              </a:defRPr>
            </a:lvl1pPr>
          </a:lstStyle>
          <a:p>
            <a:endParaRPr lang="zh-CN" altLang="en-US"/>
          </a:p>
        </p:txBody>
      </p:sp>
      <p:sp>
        <p:nvSpPr>
          <p:cNvPr id="7" name="灯片编号占位符 6"/>
          <p:cNvSpPr>
            <a:spLocks noGrp="1"/>
          </p:cNvSpPr>
          <p:nvPr>
            <p:ph type="sldNum" sz="quarter" idx="12"/>
            <p:custDataLst>
              <p:tags r:id="rId8"/>
            </p:custDataLst>
          </p:nvPr>
        </p:nvSpPr>
        <p:spPr>
          <a:xfrm>
            <a:off x="8610600" y="6356350"/>
            <a:ext cx="2743200" cy="365125"/>
          </a:xfrm>
        </p:spPr>
        <p:txBody>
          <a:bodyPr/>
          <a:lstStyle>
            <a:lvl1pPr>
              <a:defRPr>
                <a:latin typeface="MiSans Normal"/>
                <a:ea typeface="MiSans Normal"/>
                <a:sym typeface="MiSans Normal"/>
              </a:defRPr>
            </a:lvl1pPr>
          </a:lstStyle>
          <a:p>
            <a:fld id="{73127340-2293-49D2-96F1-6E7BF0C8FD9C}" type="slidenum">
              <a:rPr lang="zh-CN" altLang="en-US" smtClean="0"/>
              <a:t/>
            </a:fld>
            <a:endParaRPr lang="zh-CN" alt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woTxTwoObj" preserve="1">
  <p:cSld name="标题和比较">
    <p:spTree>
      <p:nvGrpSpPr>
        <p:cNvPr id="1" name=""/>
        <p:cNvGrpSpPr/>
        <p:nvPr/>
      </p:nvGrpSpPr>
      <p:grpSpPr>
        <a:xfrm>
          <a:off x="0" y="0"/>
          <a:ext cx="0" cy="0"/>
        </a:xfrm>
      </p:grpSpPr>
      <p:pic>
        <p:nvPicPr>
          <p:cNvPr id="420" name="图片 419" descr="图片包含 游戏机, 自然&#10;&#10;描述已自动生成"/>
          <p:cNvPicPr>
            <a:picLocks noChangeAspect="1"/>
          </p:cNvPicPr>
          <p:nvPr>
            <p:custDataLst>
              <p:tags r:id="rId2"/>
            </p:custDataLst>
          </p:nvPr>
        </p:nvPicPr>
        <p:blipFill>
          <a:blip r:embed="rId1">
            <a:duotone>
              <a:schemeClr val="accent1">
                <a:shade val="45000"/>
                <a:satMod val="135000"/>
              </a:schemeClr>
              <a:prstClr val="white"/>
            </a:duotone>
          </a:blip>
          <a:stretch>
            <a:fillRect/>
          </a:stretch>
        </p:blipFill>
        <p:spPr>
          <a:xfrm flipH="1" flipV="1">
            <a:off x="0" y="0"/>
            <a:ext cx="12192000" cy="6858000"/>
          </a:xfrm>
          <a:custGeom>
            <a:gdLst>
              <a:gd name="connsiteX0" fmla="*/ 12192000 w 12192000"/>
              <a:gd name="connsiteY0" fmla="*/ 6858000 h 6858000"/>
              <a:gd name="connsiteX1" fmla="*/ 0 w 12192000"/>
              <a:gd name="connsiteY1" fmla="*/ 6858000 h 6858000"/>
              <a:gd name="connsiteX2" fmla="*/ 0 w 12192000"/>
              <a:gd name="connsiteY2" fmla="*/ 0 h 6858000"/>
              <a:gd name="connsiteX3" fmla="*/ 12192000 w 12192000"/>
              <a:gd name="connsiteY3" fmla="*/ 0 h 6858000"/>
            </a:gdLst>
            <a:cxnLst>
              <a:cxn ang="0">
                <a:pos x="connsiteX0" y="connsiteY0"/>
              </a:cxn>
              <a:cxn ang="0">
                <a:pos x="connsiteX1" y="connsiteY1"/>
              </a:cxn>
              <a:cxn ang="0">
                <a:pos x="connsiteX2" y="connsiteY2"/>
              </a:cxn>
              <a:cxn ang="0">
                <a:pos x="connsiteX3" y="connsiteY3"/>
              </a:cxn>
            </a:cxnLst>
            <a:rect l="l" t="t" r="r" b="b"/>
            <a:pathLst>
              <a:path w="12192000" h="6858000">
                <a:moveTo>
                  <a:pt x="12192000" y="6858000"/>
                </a:moveTo>
                <a:lnTo>
                  <a:pt x="0" y="6858000"/>
                </a:lnTo>
                <a:lnTo>
                  <a:pt x="0" y="0"/>
                </a:lnTo>
                <a:lnTo>
                  <a:pt x="12192000" y="0"/>
                </a:lnTo>
                <a:close/>
              </a:path>
            </a:pathLst>
          </a:custGeom>
        </p:spPr>
      </p:pic>
      <p:sp>
        <p:nvSpPr>
          <p:cNvPr id="14" name="正文"/>
          <p:cNvSpPr txBox="1">
            <a:spLocks noGrp="1"/>
          </p:cNvSpPr>
          <p:nvPr>
            <p:ph idx="5"/>
            <p:custDataLst>
              <p:tags r:id="rId3"/>
            </p:custDataLst>
          </p:nvPr>
        </p:nvSpPr>
        <p:spPr>
          <a:xfrm>
            <a:off x="6235200" y="1854000"/>
            <a:ext cx="5342400" cy="4395600"/>
          </a:xfrm>
          <a:prstGeom prst="rect">
            <a:avLst/>
          </a:prstGeom>
          <a:ln>
            <a:noFill/>
            <a:prstDash val="sysDash"/>
          </a:ln>
        </p:spPr>
        <p:txBody>
          <a:bodyPr vert="horz" lIns="90000" tIns="46800" rIns="90000" bIns="46800" rtlCol="0">
            <a:normAutofit/>
          </a:bodyPr>
          <a:lstStyle>
            <a:lvl1pPr marL="228600" marR="0" lvl="0" indent="-228600" algn="l" defTabSz="914400" rtl="0" eaLnBrk="1" fontAlgn="auto" latinLnBrk="0" hangingPunct="1">
              <a:lnSpc>
                <a:spcPct val="130000"/>
              </a:lnSpc>
              <a:spcBef>
                <a:spcPct val="0"/>
              </a:spcBef>
              <a:spcAft>
                <a:spcPts val="1000"/>
              </a:spcAft>
              <a:buClrTx/>
              <a:buSzTx/>
              <a:buFont typeface="Arial" pitchFamily="34" charset="0"/>
              <a:buChar char="●"/>
              <a:defRPr kumimoji="0" lang="zh-CN" altLang="en-US" sz="1800" b="0" i="0" u="none" strike="noStrike" kern="1200" cap="none" spc="150" normalizeH="0" baseline="0" noProof="1">
                <a:ln>
                  <a:noFill/>
                  <a:prstDash val="sysDot"/>
                </a:ln>
                <a:solidFill>
                  <a:schemeClr val="tx1">
                    <a:lumMod val="75000"/>
                    <a:lumOff val="25000"/>
                  </a:schemeClr>
                </a:solidFill>
                <a:uFillTx/>
                <a:latin typeface="+mn-ea"/>
                <a:ea typeface="+mn-ea"/>
                <a:cs typeface="MiSans Normal" panose="00000500000000000000" charset="-122"/>
                <a:sym typeface="MiSans Normal"/>
              </a:defRPr>
            </a:lvl1pPr>
            <a:lvl2pPr marL="685800" marR="0" lvl="1" indent="-228600" algn="l" defTabSz="914400" rtl="0" eaLnBrk="1" fontAlgn="auto" latinLnBrk="0" hangingPunct="1">
              <a:lnSpc>
                <a:spcPct val="120000"/>
              </a:lnSpc>
              <a:spcBef>
                <a:spcPts val="200"/>
              </a:spcBef>
              <a:spcAft>
                <a:spcPct val="0"/>
              </a:spcAft>
              <a:buClrTx/>
              <a:buSzTx/>
              <a:buFont typeface="Arial" pitchFamily="34" charset="0"/>
              <a:buChar char="●"/>
              <a:tabLst>
                <a:tab pos="1609725"/>
              </a:tabLst>
              <a:defRPr kumimoji="0" lang="zh-CN" altLang="en-US" sz="1600" b="0" i="0" u="none" strike="noStrike" kern="1200" cap="none" spc="150" normalizeH="0" baseline="0" noProof="1" err="1" smtClean="0">
                <a:solidFill>
                  <a:schemeClr val="tx1">
                    <a:lumMod val="50000"/>
                    <a:lumOff val="50000"/>
                  </a:schemeClr>
                </a:solidFill>
                <a:uFillTx/>
                <a:latin typeface="+mn-ea"/>
                <a:ea typeface="+mn-ea"/>
                <a:cs typeface="+mn-cs"/>
                <a:sym typeface="MiSans Normal"/>
              </a:defRPr>
            </a:lvl2pPr>
            <a:lvl3pPr marL="1143000" marR="0" lvl="2" indent="-228600" algn="l" defTabSz="914400" rtl="0" eaLnBrk="1" fontAlgn="auto" latinLnBrk="0" hangingPunct="1">
              <a:lnSpc>
                <a:spcPct val="120000"/>
              </a:lnSpc>
              <a:spcBef>
                <a:spcPts val="200"/>
              </a:spcBef>
              <a:spcAft>
                <a:spcPct val="0"/>
              </a:spcAft>
              <a:buClrTx/>
              <a:buSzTx/>
              <a:buFont typeface="Arial" pitchFamily="34" charset="0"/>
              <a:buChar char="●"/>
              <a:tabLst>
                <a:tab pos="1609725"/>
              </a:tabLst>
              <a:defRPr kumimoji="0" lang="zh-CN" altLang="en-US" sz="1600" b="0" i="0" u="none" strike="noStrike" kern="1200" cap="none" spc="150" normalizeH="0" baseline="0" noProof="1" err="1" smtClean="0">
                <a:solidFill>
                  <a:schemeClr val="tx1">
                    <a:lumMod val="50000"/>
                    <a:lumOff val="50000"/>
                  </a:schemeClr>
                </a:solidFill>
                <a:uFillTx/>
                <a:latin typeface="+mn-ea"/>
                <a:ea typeface="+mn-ea"/>
                <a:cs typeface="+mn-cs"/>
                <a:sym typeface="MiSans Normal"/>
              </a:defRPr>
            </a:lvl3pPr>
            <a:lvl4pPr marL="1600200" marR="0" lvl="3" indent="-228600" algn="l" defTabSz="914400" rtl="0" eaLnBrk="1" fontAlgn="auto" latinLnBrk="0" hangingPunct="1">
              <a:lnSpc>
                <a:spcPct val="120000"/>
              </a:lnSpc>
              <a:spcBef>
                <a:spcPts val="200"/>
              </a:spcBef>
              <a:spcAft>
                <a:spcPct val="0"/>
              </a:spcAft>
              <a:buClrTx/>
              <a:buSzTx/>
              <a:buFont typeface="Arial" pitchFamily="34" charset="0"/>
              <a:buChar char="●"/>
              <a:tabLst>
                <a:tab pos="1609725"/>
              </a:tabLst>
              <a:defRPr kumimoji="0" lang="zh-CN" altLang="en-US" sz="1600" b="0" i="0" u="none" strike="noStrike" kern="1200" cap="none" spc="150" normalizeH="0" baseline="0" noProof="1" err="1" smtClean="0">
                <a:solidFill>
                  <a:schemeClr val="tx1">
                    <a:lumMod val="50000"/>
                    <a:lumOff val="50000"/>
                  </a:schemeClr>
                </a:solidFill>
                <a:uFillTx/>
                <a:latin typeface="+mn-ea"/>
                <a:ea typeface="+mn-ea"/>
                <a:cs typeface="+mn-cs"/>
                <a:sym typeface="MiSans Normal"/>
              </a:defRPr>
            </a:lvl4pPr>
            <a:lvl5pPr marL="2057400" marR="0" lvl="4" indent="-228600" algn="l" defTabSz="914400" rtl="0" eaLnBrk="1" fontAlgn="auto" latinLnBrk="0" hangingPunct="1">
              <a:lnSpc>
                <a:spcPct val="120000"/>
              </a:lnSpc>
              <a:spcBef>
                <a:spcPts val="200"/>
              </a:spcBef>
              <a:spcAft>
                <a:spcPct val="0"/>
              </a:spcAft>
              <a:buClrTx/>
              <a:buSzTx/>
              <a:buFont typeface="Arial" pitchFamily="34" charset="0"/>
              <a:buChar char="●"/>
              <a:tabLst>
                <a:tab pos="1609725"/>
              </a:tabLst>
              <a:defRPr kumimoji="0" lang="zh-CN" altLang="en-US" sz="1600" b="0" i="0" u="none" strike="noStrike" kern="1200" cap="none" spc="150" normalizeH="0" baseline="0" noProof="1" err="1" smtClean="0">
                <a:solidFill>
                  <a:schemeClr val="tx1">
                    <a:lumMod val="50000"/>
                    <a:lumOff val="50000"/>
                  </a:schemeClr>
                </a:solidFill>
                <a:uFillTx/>
                <a:latin typeface="+mn-ea"/>
                <a:ea typeface="+mn-ea"/>
                <a:cs typeface="+mn-cs"/>
                <a:sym typeface="MiSans Normal"/>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13" name="标题"/>
          <p:cNvSpPr txBox="1">
            <a:spLocks noGrp="1"/>
          </p:cNvSpPr>
          <p:nvPr>
            <p:ph type="title" idx="4"/>
            <p:custDataLst>
              <p:tags r:id="rId4"/>
            </p:custDataLst>
          </p:nvPr>
        </p:nvSpPr>
        <p:spPr>
          <a:xfrm>
            <a:off x="6235065" y="1396365"/>
            <a:ext cx="5342255" cy="431800"/>
          </a:xfrm>
          <a:prstGeom prst="rect">
            <a:avLst/>
          </a:prstGeom>
          <a:noFill/>
          <a:ln>
            <a:noFill/>
            <a:prstDash val="sysDash"/>
          </a:ln>
        </p:spPr>
        <p:txBody>
          <a:bodyPr wrap="square" rtlCol="0">
            <a:normAutofit/>
          </a:bodyPr>
          <a:lstStyle>
            <a:lvl1pPr marL="0" marR="0" algn="l" defTabSz="914400" rtl="0" eaLnBrk="1" fontAlgn="auto" latinLnBrk="0" hangingPunct="1">
              <a:lnSpc>
                <a:spcPct val="100000"/>
              </a:lnSpc>
              <a:buClrTx/>
              <a:buSzTx/>
              <a:buFontTx/>
              <a:buNone/>
              <a:defRPr kumimoji="0" lang="zh-CN" altLang="en-US" sz="2000" b="1" i="0" u="none" strike="noStrike" kern="1200" cap="none" spc="0" normalizeH="0" baseline="0" noProof="1">
                <a:solidFill>
                  <a:schemeClr val="tx1">
                    <a:lumMod val="85000"/>
                    <a:lumOff val="15000"/>
                  </a:schemeClr>
                </a:solidFill>
                <a:latin typeface="+mj-ea"/>
                <a:ea typeface="+mj-ea"/>
                <a:cs typeface="MiSans Normal" panose="00000500000000000000" charset="-122"/>
                <a:sym typeface="MiSans Normal"/>
              </a:defRPr>
            </a:lvl1pPr>
          </a:lstStyle>
          <a:p>
            <a:pPr lvl="0"/>
            <a:r>
              <a:rPr>
                <a:sym typeface="+mn-ea"/>
              </a:rPr>
              <a:t>单击此处编辑母版标题样式</a:t>
            </a:r>
            <a:endParaRPr>
              <a:sym typeface="+mn-ea"/>
            </a:endParaRPr>
          </a:p>
        </p:txBody>
      </p:sp>
      <p:sp>
        <p:nvSpPr>
          <p:cNvPr id="12" name="正文"/>
          <p:cNvSpPr txBox="1">
            <a:spLocks noGrp="1"/>
          </p:cNvSpPr>
          <p:nvPr>
            <p:ph idx="3"/>
            <p:custDataLst>
              <p:tags r:id="rId5"/>
            </p:custDataLst>
          </p:nvPr>
        </p:nvSpPr>
        <p:spPr>
          <a:xfrm>
            <a:off x="608400" y="1854000"/>
            <a:ext cx="5342400" cy="4395600"/>
          </a:xfrm>
          <a:prstGeom prst="rect">
            <a:avLst/>
          </a:prstGeom>
          <a:ln>
            <a:noFill/>
            <a:prstDash val="sysDash"/>
          </a:ln>
        </p:spPr>
        <p:txBody>
          <a:bodyPr vert="horz" lIns="90000" tIns="46800" rIns="90000" bIns="46800" rtlCol="0">
            <a:normAutofit/>
          </a:bodyPr>
          <a:lstStyle>
            <a:lvl1pPr marL="228600" marR="0" lvl="0" indent="-228600" algn="l" defTabSz="914400" rtl="0" eaLnBrk="1" fontAlgn="auto" latinLnBrk="0" hangingPunct="1">
              <a:lnSpc>
                <a:spcPct val="130000"/>
              </a:lnSpc>
              <a:spcBef>
                <a:spcPct val="0"/>
              </a:spcBef>
              <a:spcAft>
                <a:spcPts val="1000"/>
              </a:spcAft>
              <a:buClrTx/>
              <a:buSzTx/>
              <a:buFont typeface="Arial" pitchFamily="34" charset="0"/>
              <a:buChar char="●"/>
              <a:defRPr kumimoji="0" lang="zh-CN" altLang="en-US" sz="1800" b="0" i="0" u="none" strike="noStrike" kern="1200" cap="none" spc="150" normalizeH="0" baseline="0" noProof="1">
                <a:ln>
                  <a:noFill/>
                  <a:prstDash val="sysDot"/>
                </a:ln>
                <a:solidFill>
                  <a:schemeClr val="tx1">
                    <a:lumMod val="75000"/>
                    <a:lumOff val="25000"/>
                  </a:schemeClr>
                </a:solidFill>
                <a:uFillTx/>
                <a:latin typeface="+mn-ea"/>
                <a:ea typeface="+mn-ea"/>
                <a:cs typeface="MiSans Normal" panose="00000500000000000000" charset="-122"/>
                <a:sym typeface="MiSans Normal"/>
              </a:defRPr>
            </a:lvl1pPr>
            <a:lvl2pPr marL="685800" marR="0" lvl="1" indent="-228600" algn="l" defTabSz="914400" rtl="0" eaLnBrk="1" fontAlgn="auto" latinLnBrk="0" hangingPunct="1">
              <a:lnSpc>
                <a:spcPct val="120000"/>
              </a:lnSpc>
              <a:spcBef>
                <a:spcPts val="200"/>
              </a:spcBef>
              <a:spcAft>
                <a:spcPct val="0"/>
              </a:spcAft>
              <a:buFont typeface="Arial" pitchFamily="34" charset="0"/>
              <a:buChar char="●"/>
              <a:tabLst>
                <a:tab pos="1609725"/>
              </a:tabLst>
              <a:defRPr kumimoji="0" lang="zh-CN" altLang="en-US" sz="1600" b="0" i="0" u="none" strike="noStrike" kern="1200" cap="none" spc="150" normalizeH="0" baseline="0">
                <a:solidFill>
                  <a:schemeClr val="tx1">
                    <a:lumMod val="50000"/>
                    <a:lumOff val="50000"/>
                  </a:schemeClr>
                </a:solidFill>
                <a:uFillTx/>
                <a:latin typeface="+mn-ea"/>
                <a:ea typeface="+mn-ea"/>
                <a:cs typeface="+mn-cs"/>
                <a:sym typeface="MiSans Normal"/>
              </a:defRPr>
            </a:lvl2pPr>
            <a:lvl3pPr marL="1143000" marR="0" lvl="2" indent="-228600" algn="l" defTabSz="914400" rtl="0" eaLnBrk="1" fontAlgn="auto" latinLnBrk="0" hangingPunct="1">
              <a:lnSpc>
                <a:spcPct val="120000"/>
              </a:lnSpc>
              <a:spcBef>
                <a:spcPts val="200"/>
              </a:spcBef>
              <a:spcAft>
                <a:spcPct val="0"/>
              </a:spcAft>
              <a:buFont typeface="Arial" pitchFamily="34" charset="0"/>
              <a:buChar char="●"/>
              <a:defRPr kumimoji="0" lang="zh-CN" altLang="en-US" sz="1600" b="0" i="0" u="none" strike="noStrike" kern="1200" cap="none" spc="150" normalizeH="0" baseline="0">
                <a:solidFill>
                  <a:schemeClr val="tx1">
                    <a:lumMod val="50000"/>
                    <a:lumOff val="50000"/>
                  </a:schemeClr>
                </a:solidFill>
                <a:uFillTx/>
                <a:latin typeface="+mn-ea"/>
                <a:ea typeface="+mn-ea"/>
                <a:cs typeface="+mn-cs"/>
                <a:sym typeface="MiSans Normal"/>
              </a:defRPr>
            </a:lvl3pPr>
            <a:lvl4pPr marL="1600200" marR="0" lvl="3" indent="-228600" algn="l" defTabSz="914400" rtl="0" eaLnBrk="1" fontAlgn="auto" latinLnBrk="0" hangingPunct="1">
              <a:lnSpc>
                <a:spcPct val="120000"/>
              </a:lnSpc>
              <a:spcBef>
                <a:spcPts val="200"/>
              </a:spcBef>
              <a:spcAft>
                <a:spcPct val="0"/>
              </a:spcAft>
              <a:buFont typeface="Wingdings" panose="05000000000000000000" charset="0"/>
              <a:buChar char=""/>
              <a:defRPr kumimoji="0" lang="zh-CN" altLang="en-US" sz="1600" b="0" i="0" u="none" strike="noStrike" kern="1200" cap="none" spc="150" normalizeH="0" baseline="0">
                <a:solidFill>
                  <a:schemeClr val="tx1">
                    <a:lumMod val="50000"/>
                    <a:lumOff val="50000"/>
                  </a:schemeClr>
                </a:solidFill>
                <a:uFillTx/>
                <a:latin typeface="+mn-ea"/>
                <a:ea typeface="+mn-ea"/>
                <a:cs typeface="+mn-cs"/>
                <a:sym typeface="MiSans Normal"/>
              </a:defRPr>
            </a:lvl4pPr>
            <a:lvl5pPr marL="2057400" marR="0" lvl="4" indent="-228600" algn="l" defTabSz="914400" rtl="0" eaLnBrk="1" fontAlgn="auto" latinLnBrk="0" hangingPunct="1">
              <a:lnSpc>
                <a:spcPct val="120000"/>
              </a:lnSpc>
              <a:spcBef>
                <a:spcPts val="200"/>
              </a:spcBef>
              <a:spcAft>
                <a:spcPct val="0"/>
              </a:spcAft>
              <a:buFont typeface="Arial" pitchFamily="34" charset="0"/>
              <a:buChar char="•"/>
              <a:defRPr kumimoji="0" lang="zh-CN" altLang="en-US" sz="1600" b="0" i="0" u="none" strike="noStrike" kern="1200" cap="none" spc="150" normalizeH="0" baseline="0">
                <a:solidFill>
                  <a:schemeClr val="tx1">
                    <a:lumMod val="50000"/>
                    <a:lumOff val="50000"/>
                  </a:schemeClr>
                </a:solidFill>
                <a:uFillTx/>
                <a:latin typeface="+mn-ea"/>
                <a:ea typeface="+mn-ea"/>
                <a:cs typeface="+mn-cs"/>
                <a:sym typeface="MiSans Normal"/>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r>
              <a:rPr>
                <a:sym typeface="+mn-ea"/>
              </a:rPr>
              <a:t>单击此处编辑母版文本样式</a:t>
            </a:r>
            <a:endParaRPr>
              <a:sym typeface="+mn-ea"/>
            </a:endParaRPr>
          </a:p>
          <a:p>
            <a:pPr lvl="1"/>
            <a:r>
              <a:rPr err="1">
                <a:sym typeface="+mn-ea"/>
              </a:rPr>
              <a:t>第二级</a:t>
            </a:r>
            <a:endParaRPr>
              <a:sym typeface="+mn-ea"/>
            </a:endParaRPr>
          </a:p>
          <a:p>
            <a:pPr lvl="2"/>
            <a:r>
              <a:rPr err="1">
                <a:sym typeface="+mn-ea"/>
              </a:rPr>
              <a:t>第三级</a:t>
            </a:r>
            <a:endParaRPr>
              <a:sym typeface="+mn-ea"/>
            </a:endParaRPr>
          </a:p>
          <a:p>
            <a:pPr lvl="3"/>
            <a:r>
              <a:rPr err="1">
                <a:sym typeface="+mn-ea"/>
              </a:rPr>
              <a:t>第四级</a:t>
            </a:r>
            <a:endParaRPr>
              <a:sym typeface="+mn-ea"/>
            </a:endParaRPr>
          </a:p>
          <a:p>
            <a:pPr lvl="4"/>
            <a:r>
              <a:rPr err="1">
                <a:sym typeface="+mn-ea"/>
              </a:rPr>
              <a:t>第五级</a:t>
            </a:r>
            <a:endParaRPr>
              <a:sym typeface="+mn-ea"/>
            </a:endParaRPr>
          </a:p>
        </p:txBody>
      </p:sp>
      <p:sp>
        <p:nvSpPr>
          <p:cNvPr id="11" name="标题"/>
          <p:cNvSpPr txBox="1">
            <a:spLocks noGrp="1"/>
          </p:cNvSpPr>
          <p:nvPr>
            <p:ph type="title" idx="2"/>
            <p:custDataLst>
              <p:tags r:id="rId6"/>
            </p:custDataLst>
          </p:nvPr>
        </p:nvSpPr>
        <p:spPr>
          <a:xfrm>
            <a:off x="608330" y="1396365"/>
            <a:ext cx="5342255" cy="431800"/>
          </a:xfrm>
          <a:prstGeom prst="rect">
            <a:avLst/>
          </a:prstGeom>
          <a:noFill/>
          <a:ln>
            <a:noFill/>
            <a:prstDash val="sysDash"/>
          </a:ln>
        </p:spPr>
        <p:txBody>
          <a:bodyPr wrap="square" rtlCol="0">
            <a:normAutofit/>
          </a:bodyPr>
          <a:lstStyle>
            <a:lvl1pPr marL="0" marR="0" algn="l" defTabSz="914400" rtl="0" eaLnBrk="1" fontAlgn="auto" latinLnBrk="0" hangingPunct="1">
              <a:lnSpc>
                <a:spcPct val="100000"/>
              </a:lnSpc>
              <a:buClrTx/>
              <a:buSzTx/>
              <a:buFontTx/>
              <a:buNone/>
              <a:defRPr kumimoji="0" lang="zh-CN" altLang="en-US" sz="2000" b="1" i="0" u="none" strike="noStrike" kern="1200" cap="none" spc="0" normalizeH="0" baseline="0" noProof="1">
                <a:solidFill>
                  <a:schemeClr val="tx1">
                    <a:lumMod val="85000"/>
                    <a:lumOff val="15000"/>
                  </a:schemeClr>
                </a:solidFill>
                <a:latin typeface="+mj-ea"/>
                <a:ea typeface="+mj-ea"/>
                <a:cs typeface="MiSans Normal" panose="00000500000000000000" charset="-122"/>
                <a:sym typeface="MiSans Normal"/>
              </a:defRPr>
            </a:lvl1pPr>
          </a:lstStyle>
          <a:p>
            <a:pPr lvl="0"/>
            <a:r>
              <a:rPr>
                <a:sym typeface="+mn-ea"/>
              </a:rPr>
              <a:t>单击此处编辑母版标题样式</a:t>
            </a:r>
            <a:endParaRPr>
              <a:sym typeface="+mn-ea"/>
            </a:endParaRPr>
          </a:p>
        </p:txBody>
      </p:sp>
      <p:sp>
        <p:nvSpPr>
          <p:cNvPr id="10" name="标题"/>
          <p:cNvSpPr txBox="1">
            <a:spLocks noGrp="1"/>
          </p:cNvSpPr>
          <p:nvPr>
            <p:ph type="title" idx="1"/>
            <p:custDataLst>
              <p:tags r:id="rId7"/>
            </p:custDataLst>
          </p:nvPr>
        </p:nvSpPr>
        <p:spPr>
          <a:xfrm>
            <a:off x="608965" y="608330"/>
            <a:ext cx="10968355" cy="682625"/>
          </a:xfrm>
          <a:prstGeom prst="rect">
            <a:avLst/>
          </a:prstGeom>
          <a:noFill/>
          <a:ln>
            <a:noFill/>
            <a:prstDash val="sysDash"/>
          </a:ln>
        </p:spPr>
        <p:txBody>
          <a:bodyPr wrap="square" rtlCol="0">
            <a:normAutofit/>
          </a:bodyPr>
          <a:lstStyle>
            <a:lvl1pPr marL="0" marR="0" algn="l" defTabSz="914400" rtl="0" eaLnBrk="1" fontAlgn="auto" latinLnBrk="0" hangingPunct="1">
              <a:lnSpc>
                <a:spcPct val="100000"/>
              </a:lnSpc>
              <a:buClrTx/>
              <a:buSzTx/>
              <a:buFontTx/>
              <a:buNone/>
              <a:defRPr kumimoji="0" sz="3200" b="1" i="0" u="none" strike="noStrike" kern="1200" cap="none" spc="300" normalizeH="0" baseline="0" noProof="1">
                <a:ln>
                  <a:noFill/>
                  <a:prstDash val="sysDot"/>
                </a:ln>
                <a:solidFill>
                  <a:schemeClr val="accent1"/>
                </a:solidFill>
                <a:latin typeface="+mj-ea"/>
                <a:ea typeface="+mj-ea"/>
                <a:cs typeface="MiSans Heavy" panose="00000a00000000000000" charset="-122"/>
                <a:sym typeface="MiSans Normal"/>
              </a:defRPr>
            </a:lvl1pPr>
          </a:lstStyle>
          <a:p>
            <a:pPr lvl="0"/>
            <a:r>
              <a:rPr err="1">
                <a:sym typeface="+mn-ea"/>
              </a:rPr>
              <a:t>单击此处编辑母版标题样式</a:t>
            </a:r>
            <a:endParaRPr>
              <a:sym typeface="+mn-ea"/>
            </a:endParaRPr>
          </a:p>
        </p:txBody>
      </p:sp>
      <p:sp>
        <p:nvSpPr>
          <p:cNvPr id="7" name="日期占位符 6"/>
          <p:cNvSpPr>
            <a:spLocks noGrp="1"/>
          </p:cNvSpPr>
          <p:nvPr>
            <p:ph type="dt" sz="half" idx="10"/>
            <p:custDataLst>
              <p:tags r:id="rId8"/>
            </p:custDataLst>
          </p:nvPr>
        </p:nvSpPr>
        <p:spPr>
          <a:xfrm>
            <a:off x="838200" y="6356350"/>
            <a:ext cx="2743200" cy="365125"/>
          </a:xfrm>
        </p:spPr>
        <p:txBody>
          <a:bodyPr/>
          <a:lstStyle>
            <a:lvl1pPr>
              <a:defRPr>
                <a:latin typeface="MiSans Normal"/>
                <a:ea typeface="MiSans Normal"/>
                <a:sym typeface="MiSans Normal"/>
              </a:defRPr>
            </a:lvl1pPr>
          </a:lstStyle>
          <a:p>
            <a:fld id="{AC1B7B3F-A56B-4310-A966-BD55D80449F1}" type="datetimeFigureOut">
              <a:rPr lang="zh-CN" altLang="en-US" smtClean="0"/>
              <a:t/>
            </a:fld>
            <a:endParaRPr lang="zh-CN" altLang="en-US"/>
          </a:p>
        </p:txBody>
      </p:sp>
      <p:sp>
        <p:nvSpPr>
          <p:cNvPr id="8" name="页脚占位符 7"/>
          <p:cNvSpPr>
            <a:spLocks noGrp="1"/>
          </p:cNvSpPr>
          <p:nvPr>
            <p:ph type="ftr" sz="quarter" idx="11"/>
            <p:custDataLst>
              <p:tags r:id="rId9"/>
            </p:custDataLst>
          </p:nvPr>
        </p:nvSpPr>
        <p:spPr>
          <a:xfrm>
            <a:off x="4038600" y="6356350"/>
            <a:ext cx="4114800" cy="365125"/>
          </a:xfrm>
        </p:spPr>
        <p:txBody>
          <a:bodyPr/>
          <a:lstStyle>
            <a:lvl1pPr>
              <a:defRPr>
                <a:latin typeface="MiSans Normal"/>
                <a:ea typeface="MiSans Normal"/>
                <a:sym typeface="MiSans Normal"/>
              </a:defRPr>
            </a:lvl1pPr>
          </a:lstStyle>
          <a:p>
            <a:endParaRPr lang="zh-CN" altLang="en-US"/>
          </a:p>
        </p:txBody>
      </p:sp>
      <p:sp>
        <p:nvSpPr>
          <p:cNvPr id="9" name="灯片编号占位符 8"/>
          <p:cNvSpPr>
            <a:spLocks noGrp="1"/>
          </p:cNvSpPr>
          <p:nvPr>
            <p:ph type="sldNum" sz="quarter" idx="12"/>
            <p:custDataLst>
              <p:tags r:id="rId10"/>
            </p:custDataLst>
          </p:nvPr>
        </p:nvSpPr>
        <p:spPr>
          <a:xfrm>
            <a:off x="8610600" y="6356350"/>
            <a:ext cx="2743200" cy="365125"/>
          </a:xfrm>
        </p:spPr>
        <p:txBody>
          <a:bodyPr/>
          <a:lstStyle>
            <a:lvl1pPr>
              <a:defRPr>
                <a:latin typeface="MiSans Normal"/>
                <a:ea typeface="MiSans Normal"/>
                <a:sym typeface="MiSans Normal"/>
              </a:defRPr>
            </a:lvl1pPr>
          </a:lstStyle>
          <a:p>
            <a:fld id="{73127340-2293-49D2-96F1-6E7BF0C8FD9C}" type="slidenum">
              <a:rPr lang="zh-CN" altLang="en-US" smtClean="0"/>
              <a:t/>
            </a:fld>
            <a:endParaRPr lang="zh-CN" alt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itleOnly" preserve="1">
  <p:cSld name="仅标题">
    <p:spTree>
      <p:nvGrpSpPr>
        <p:cNvPr id="1" name=""/>
        <p:cNvGrpSpPr/>
        <p:nvPr/>
      </p:nvGrpSpPr>
      <p:grpSpPr>
        <a:xfrm>
          <a:off x="0" y="0"/>
          <a:ext cx="0" cy="0"/>
        </a:xfrm>
      </p:grpSpPr>
      <p:pic>
        <p:nvPicPr>
          <p:cNvPr id="420" name="图片 419" descr="图片包含 游戏机, 自然&#10;&#10;描述已自动生成"/>
          <p:cNvPicPr>
            <a:picLocks noChangeAspect="1"/>
          </p:cNvPicPr>
          <p:nvPr>
            <p:custDataLst>
              <p:tags r:id="rId2"/>
            </p:custDataLst>
          </p:nvPr>
        </p:nvPicPr>
        <p:blipFill>
          <a:blip r:embed="rId1">
            <a:duotone>
              <a:schemeClr val="accent1">
                <a:shade val="45000"/>
                <a:satMod val="135000"/>
              </a:schemeClr>
              <a:prstClr val="white"/>
            </a:duotone>
          </a:blip>
          <a:stretch>
            <a:fillRect/>
          </a:stretch>
        </p:blipFill>
        <p:spPr>
          <a:xfrm flipH="1" flipV="1">
            <a:off x="0" y="0"/>
            <a:ext cx="12192000" cy="6858000"/>
          </a:xfrm>
          <a:custGeom>
            <a:gdLst>
              <a:gd name="connsiteX0" fmla="*/ 12192000 w 12192000"/>
              <a:gd name="connsiteY0" fmla="*/ 6858000 h 6858000"/>
              <a:gd name="connsiteX1" fmla="*/ 0 w 12192000"/>
              <a:gd name="connsiteY1" fmla="*/ 6858000 h 6858000"/>
              <a:gd name="connsiteX2" fmla="*/ 0 w 12192000"/>
              <a:gd name="connsiteY2" fmla="*/ 0 h 6858000"/>
              <a:gd name="connsiteX3" fmla="*/ 12192000 w 12192000"/>
              <a:gd name="connsiteY3" fmla="*/ 0 h 6858000"/>
            </a:gdLst>
            <a:cxnLst>
              <a:cxn ang="0">
                <a:pos x="connsiteX0" y="connsiteY0"/>
              </a:cxn>
              <a:cxn ang="0">
                <a:pos x="connsiteX1" y="connsiteY1"/>
              </a:cxn>
              <a:cxn ang="0">
                <a:pos x="connsiteX2" y="connsiteY2"/>
              </a:cxn>
              <a:cxn ang="0">
                <a:pos x="connsiteX3" y="connsiteY3"/>
              </a:cxn>
            </a:cxnLst>
            <a:rect l="l" t="t" r="r" b="b"/>
            <a:pathLst>
              <a:path w="12192000" h="6858000">
                <a:moveTo>
                  <a:pt x="12192000" y="6858000"/>
                </a:moveTo>
                <a:lnTo>
                  <a:pt x="0" y="6858000"/>
                </a:lnTo>
                <a:lnTo>
                  <a:pt x="0" y="0"/>
                </a:lnTo>
                <a:lnTo>
                  <a:pt x="12192000" y="0"/>
                </a:lnTo>
                <a:close/>
              </a:path>
            </a:pathLst>
          </a:custGeom>
        </p:spPr>
      </p:pic>
      <p:sp>
        <p:nvSpPr>
          <p:cNvPr id="6" name="标题"/>
          <p:cNvSpPr txBox="1">
            <a:spLocks noGrp="1"/>
          </p:cNvSpPr>
          <p:nvPr>
            <p:ph type="title" idx="1"/>
            <p:custDataLst>
              <p:tags r:id="rId3"/>
            </p:custDataLst>
          </p:nvPr>
        </p:nvSpPr>
        <p:spPr>
          <a:xfrm>
            <a:off x="608965" y="608330"/>
            <a:ext cx="10968355" cy="682625"/>
          </a:xfrm>
          <a:prstGeom prst="rect">
            <a:avLst/>
          </a:prstGeom>
          <a:noFill/>
          <a:ln>
            <a:noFill/>
            <a:prstDash val="sysDash"/>
          </a:ln>
        </p:spPr>
        <p:txBody>
          <a:bodyPr wrap="square" rtlCol="0">
            <a:normAutofit/>
          </a:bodyPr>
          <a:lstStyle>
            <a:lvl1pPr marL="0" marR="0" algn="l" defTabSz="914400" rtl="0" eaLnBrk="1" fontAlgn="auto" latinLnBrk="0" hangingPunct="1">
              <a:lnSpc>
                <a:spcPct val="100000"/>
              </a:lnSpc>
              <a:buClrTx/>
              <a:buSzTx/>
              <a:buFontTx/>
              <a:buNone/>
              <a:defRPr kumimoji="0" sz="3200" b="1" i="0" u="none" strike="noStrike" kern="1200" cap="none" spc="300" normalizeH="0" baseline="0" noProof="1">
                <a:ln>
                  <a:noFill/>
                  <a:prstDash val="sysDot"/>
                </a:ln>
                <a:solidFill>
                  <a:schemeClr val="accent1"/>
                </a:solidFill>
                <a:latin typeface="+mj-ea"/>
                <a:ea typeface="+mj-ea"/>
                <a:cs typeface="MiSans Heavy" panose="00000a00000000000000" charset="-122"/>
                <a:sym typeface="MiSans Normal"/>
              </a:defRPr>
            </a:lvl1pPr>
          </a:lstStyle>
          <a:p>
            <a:pPr lvl="0"/>
            <a:r>
              <a:rPr>
                <a:sym typeface="+mn-ea"/>
              </a:rPr>
              <a:t>单击此处编辑母版标题样式</a:t>
            </a:r>
            <a:endParaRPr>
              <a:sym typeface="+mn-ea"/>
            </a:endParaRPr>
          </a:p>
        </p:txBody>
      </p:sp>
      <p:sp>
        <p:nvSpPr>
          <p:cNvPr id="3" name="日期占位符 2"/>
          <p:cNvSpPr>
            <a:spLocks noGrp="1"/>
          </p:cNvSpPr>
          <p:nvPr>
            <p:ph type="dt" sz="half" idx="10"/>
            <p:custDataLst>
              <p:tags r:id="rId4"/>
            </p:custDataLst>
          </p:nvPr>
        </p:nvSpPr>
        <p:spPr>
          <a:xfrm>
            <a:off x="838200" y="6356350"/>
            <a:ext cx="2743200" cy="365125"/>
          </a:xfrm>
        </p:spPr>
        <p:txBody>
          <a:bodyPr/>
          <a:lstStyle>
            <a:lvl1pPr>
              <a:defRPr>
                <a:latin typeface="MiSans Normal"/>
                <a:ea typeface="MiSans Normal"/>
                <a:sym typeface="MiSans Normal"/>
              </a:defRPr>
            </a:lvl1pPr>
          </a:lstStyle>
          <a:p>
            <a:fld id="{AC1B7B3F-A56B-4310-A966-BD55D80449F1}" type="datetimeFigureOut">
              <a:rPr lang="zh-CN" altLang="en-US" smtClean="0"/>
              <a:t/>
            </a:fld>
            <a:endParaRPr lang="zh-CN" altLang="en-US"/>
          </a:p>
        </p:txBody>
      </p:sp>
      <p:sp>
        <p:nvSpPr>
          <p:cNvPr id="4" name="页脚占位符 3"/>
          <p:cNvSpPr>
            <a:spLocks noGrp="1"/>
          </p:cNvSpPr>
          <p:nvPr>
            <p:ph type="ftr" sz="quarter" idx="11"/>
            <p:custDataLst>
              <p:tags r:id="rId5"/>
            </p:custDataLst>
          </p:nvPr>
        </p:nvSpPr>
        <p:spPr>
          <a:xfrm>
            <a:off x="4038600" y="6356350"/>
            <a:ext cx="4114800" cy="365125"/>
          </a:xfrm>
        </p:spPr>
        <p:txBody>
          <a:bodyPr/>
          <a:lstStyle>
            <a:lvl1pPr>
              <a:defRPr>
                <a:latin typeface="MiSans Normal"/>
                <a:ea typeface="MiSans Normal"/>
                <a:sym typeface="MiSans Normal"/>
              </a:defRPr>
            </a:lvl1pPr>
          </a:lstStyle>
          <a:p>
            <a:endParaRPr lang="zh-CN" altLang="en-US"/>
          </a:p>
        </p:txBody>
      </p:sp>
      <p:sp>
        <p:nvSpPr>
          <p:cNvPr id="5" name="灯片编号占位符 4"/>
          <p:cNvSpPr>
            <a:spLocks noGrp="1"/>
          </p:cNvSpPr>
          <p:nvPr>
            <p:ph type="sldNum" sz="quarter" idx="12"/>
            <p:custDataLst>
              <p:tags r:id="rId6"/>
            </p:custDataLst>
          </p:nvPr>
        </p:nvSpPr>
        <p:spPr>
          <a:xfrm>
            <a:off x="8610600" y="6356350"/>
            <a:ext cx="2743200" cy="365125"/>
          </a:xfrm>
        </p:spPr>
        <p:txBody>
          <a:bodyPr/>
          <a:lstStyle>
            <a:lvl1pPr>
              <a:defRPr>
                <a:latin typeface="MiSans Normal"/>
                <a:ea typeface="MiSans Normal"/>
                <a:sym typeface="MiSans Normal"/>
              </a:defRPr>
            </a:lvl1pPr>
          </a:lstStyle>
          <a:p>
            <a:fld id="{73127340-2293-49D2-96F1-6E7BF0C8FD9C}" type="slidenum">
              <a:rPr lang="zh-CN" altLang="en-US" smtClean="0"/>
              <a:t/>
            </a:fld>
            <a:endParaRPr lang="zh-CN" alt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blank" preserve="1">
  <p:cSld name="空白">
    <p:spTree>
      <p:nvGrpSpPr>
        <p:cNvPr id="1" name=""/>
        <p:cNvGrpSpPr/>
        <p:nvPr/>
      </p:nvGrpSpPr>
      <p:grpSpPr>
        <a:xfrm>
          <a:off x="0" y="0"/>
          <a:ext cx="0" cy="0"/>
        </a:xfrm>
      </p:grpSpPr>
      <p:pic>
        <p:nvPicPr>
          <p:cNvPr id="420" name="图片 419" descr="图片包含 游戏机, 自然&#10;&#10;描述已自动生成"/>
          <p:cNvPicPr>
            <a:picLocks noChangeAspect="1"/>
          </p:cNvPicPr>
          <p:nvPr>
            <p:custDataLst>
              <p:tags r:id="rId2"/>
            </p:custDataLst>
          </p:nvPr>
        </p:nvPicPr>
        <p:blipFill>
          <a:blip r:embed="rId1">
            <a:duotone>
              <a:schemeClr val="accent1">
                <a:shade val="45000"/>
                <a:satMod val="135000"/>
              </a:schemeClr>
              <a:prstClr val="white"/>
            </a:duotone>
          </a:blip>
          <a:stretch>
            <a:fillRect/>
          </a:stretch>
        </p:blipFill>
        <p:spPr>
          <a:xfrm flipH="1" flipV="1">
            <a:off x="0" y="0"/>
            <a:ext cx="12192000" cy="6858000"/>
          </a:xfrm>
          <a:custGeom>
            <a:gdLst>
              <a:gd name="connsiteX0" fmla="*/ 12192000 w 12192000"/>
              <a:gd name="connsiteY0" fmla="*/ 6858000 h 6858000"/>
              <a:gd name="connsiteX1" fmla="*/ 0 w 12192000"/>
              <a:gd name="connsiteY1" fmla="*/ 6858000 h 6858000"/>
              <a:gd name="connsiteX2" fmla="*/ 0 w 12192000"/>
              <a:gd name="connsiteY2" fmla="*/ 0 h 6858000"/>
              <a:gd name="connsiteX3" fmla="*/ 12192000 w 12192000"/>
              <a:gd name="connsiteY3" fmla="*/ 0 h 6858000"/>
            </a:gdLst>
            <a:cxnLst>
              <a:cxn ang="0">
                <a:pos x="connsiteX0" y="connsiteY0"/>
              </a:cxn>
              <a:cxn ang="0">
                <a:pos x="connsiteX1" y="connsiteY1"/>
              </a:cxn>
              <a:cxn ang="0">
                <a:pos x="connsiteX2" y="connsiteY2"/>
              </a:cxn>
              <a:cxn ang="0">
                <a:pos x="connsiteX3" y="connsiteY3"/>
              </a:cxn>
            </a:cxnLst>
            <a:rect l="l" t="t" r="r" b="b"/>
            <a:pathLst>
              <a:path w="12192000" h="6858000">
                <a:moveTo>
                  <a:pt x="12192000" y="6858000"/>
                </a:moveTo>
                <a:lnTo>
                  <a:pt x="0" y="6858000"/>
                </a:lnTo>
                <a:lnTo>
                  <a:pt x="0" y="0"/>
                </a:lnTo>
                <a:lnTo>
                  <a:pt x="12192000" y="0"/>
                </a:lnTo>
                <a:close/>
              </a:path>
            </a:pathLst>
          </a:custGeom>
        </p:spPr>
      </p:pic>
      <p:sp>
        <p:nvSpPr>
          <p:cNvPr id="2" name="日期占位符 1"/>
          <p:cNvSpPr>
            <a:spLocks noGrp="1"/>
          </p:cNvSpPr>
          <p:nvPr>
            <p:ph type="dt" sz="half" idx="10"/>
            <p:custDataLst>
              <p:tags r:id="rId3"/>
            </p:custDataLst>
          </p:nvPr>
        </p:nvSpPr>
        <p:spPr/>
        <p:txBody>
          <a:bodyPr/>
          <a:lstStyle>
            <a:lvl1pPr>
              <a:defRPr>
                <a:latin typeface="MiSans Normal"/>
                <a:ea typeface="MiSans Normal"/>
                <a:sym typeface="MiSans Normal"/>
              </a:defRPr>
            </a:lvl1pPr>
          </a:lstStyle>
          <a:p>
            <a:fld id="{AC1B7B3F-A56B-4310-A966-BD55D80449F1}" type="datetimeFigureOut">
              <a:rPr lang="zh-CN" altLang="en-US" smtClean="0"/>
              <a:t/>
            </a:fld>
            <a:endParaRPr lang="zh-CN" altLang="en-US"/>
          </a:p>
        </p:txBody>
      </p:sp>
      <p:sp>
        <p:nvSpPr>
          <p:cNvPr id="3" name="页脚占位符 2"/>
          <p:cNvSpPr>
            <a:spLocks noGrp="1"/>
          </p:cNvSpPr>
          <p:nvPr>
            <p:ph type="ftr" sz="quarter" idx="11"/>
            <p:custDataLst>
              <p:tags r:id="rId4"/>
            </p:custDataLst>
          </p:nvPr>
        </p:nvSpPr>
        <p:spPr/>
        <p:txBody>
          <a:bodyPr/>
          <a:lstStyle>
            <a:lvl1pPr>
              <a:defRPr>
                <a:latin typeface="MiSans Normal"/>
                <a:ea typeface="MiSans Normal"/>
                <a:sym typeface="MiSans Normal"/>
              </a:defRPr>
            </a:lvl1pPr>
          </a:lstStyle>
          <a:p>
            <a:endParaRPr lang="zh-CN" altLang="en-US"/>
          </a:p>
        </p:txBody>
      </p:sp>
      <p:sp>
        <p:nvSpPr>
          <p:cNvPr id="4" name="灯片编号占位符 3"/>
          <p:cNvSpPr>
            <a:spLocks noGrp="1"/>
          </p:cNvSpPr>
          <p:nvPr>
            <p:ph type="sldNum" sz="quarter" idx="12"/>
            <p:custDataLst>
              <p:tags r:id="rId5"/>
            </p:custDataLst>
          </p:nvPr>
        </p:nvSpPr>
        <p:spPr/>
        <p:txBody>
          <a:bodyPr/>
          <a:lstStyle>
            <a:lvl1pPr>
              <a:defRPr>
                <a:latin typeface="MiSans Normal"/>
                <a:ea typeface="MiSans Normal"/>
                <a:sym typeface="MiSans Normal"/>
              </a:defRPr>
            </a:lvl1pPr>
          </a:lstStyle>
          <a:p>
            <a:fld id="{73127340-2293-49D2-96F1-6E7BF0C8FD9C}" type="slidenum">
              <a:rPr lang="zh-CN" altLang="en-US" smtClean="0"/>
              <a:t/>
            </a:fld>
            <a:endParaRPr lang="zh-CN" alt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reserve="1">
  <p:cSld name="仅内容">
    <p:spTree>
      <p:nvGrpSpPr>
        <p:cNvPr id="1" name=""/>
        <p:cNvGrpSpPr/>
        <p:nvPr/>
      </p:nvGrpSpPr>
      <p:grpSpPr>
        <a:xfrm>
          <a:off x="0" y="0"/>
          <a:ext cx="0" cy="0"/>
        </a:xfrm>
      </p:grpSpPr>
      <p:pic>
        <p:nvPicPr>
          <p:cNvPr id="420" name="图片 419" descr="图片包含 游戏机, 自然&#10;&#10;描述已自动生成"/>
          <p:cNvPicPr>
            <a:picLocks noChangeAspect="1"/>
          </p:cNvPicPr>
          <p:nvPr>
            <p:custDataLst>
              <p:tags r:id="rId2"/>
            </p:custDataLst>
          </p:nvPr>
        </p:nvPicPr>
        <p:blipFill>
          <a:blip r:embed="rId1">
            <a:duotone>
              <a:schemeClr val="accent1">
                <a:shade val="45000"/>
                <a:satMod val="135000"/>
              </a:schemeClr>
              <a:prstClr val="white"/>
            </a:duotone>
          </a:blip>
          <a:stretch>
            <a:fillRect/>
          </a:stretch>
        </p:blipFill>
        <p:spPr>
          <a:xfrm flipH="1" flipV="1">
            <a:off x="0" y="0"/>
            <a:ext cx="12192000" cy="6858000"/>
          </a:xfrm>
          <a:custGeom>
            <a:gdLst>
              <a:gd name="connsiteX0" fmla="*/ 12192000 w 12192000"/>
              <a:gd name="connsiteY0" fmla="*/ 6858000 h 6858000"/>
              <a:gd name="connsiteX1" fmla="*/ 0 w 12192000"/>
              <a:gd name="connsiteY1" fmla="*/ 6858000 h 6858000"/>
              <a:gd name="connsiteX2" fmla="*/ 0 w 12192000"/>
              <a:gd name="connsiteY2" fmla="*/ 0 h 6858000"/>
              <a:gd name="connsiteX3" fmla="*/ 12192000 w 12192000"/>
              <a:gd name="connsiteY3" fmla="*/ 0 h 6858000"/>
            </a:gdLst>
            <a:cxnLst>
              <a:cxn ang="0">
                <a:pos x="connsiteX0" y="connsiteY0"/>
              </a:cxn>
              <a:cxn ang="0">
                <a:pos x="connsiteX1" y="connsiteY1"/>
              </a:cxn>
              <a:cxn ang="0">
                <a:pos x="connsiteX2" y="connsiteY2"/>
              </a:cxn>
              <a:cxn ang="0">
                <a:pos x="connsiteX3" y="connsiteY3"/>
              </a:cxn>
            </a:cxnLst>
            <a:rect l="l" t="t" r="r" b="b"/>
            <a:pathLst>
              <a:path w="12192000" h="6858000">
                <a:moveTo>
                  <a:pt x="12192000" y="6858000"/>
                </a:moveTo>
                <a:lnTo>
                  <a:pt x="0" y="6858000"/>
                </a:lnTo>
                <a:lnTo>
                  <a:pt x="0" y="0"/>
                </a:lnTo>
                <a:lnTo>
                  <a:pt x="12192000" y="0"/>
                </a:lnTo>
                <a:close/>
              </a:path>
            </a:pathLst>
          </a:custGeom>
        </p:spPr>
      </p:pic>
      <p:sp>
        <p:nvSpPr>
          <p:cNvPr id="7" name="正文"/>
          <p:cNvSpPr txBox="1">
            <a:spLocks noGrp="1"/>
          </p:cNvSpPr>
          <p:nvPr>
            <p:ph idx="1"/>
            <p:custDataLst>
              <p:tags r:id="rId3"/>
            </p:custDataLst>
          </p:nvPr>
        </p:nvSpPr>
        <p:spPr>
          <a:xfrm>
            <a:off x="608330" y="608330"/>
            <a:ext cx="10968990" cy="5648325"/>
          </a:xfrm>
          <a:prstGeom prst="rect">
            <a:avLst/>
          </a:prstGeom>
          <a:ln>
            <a:noFill/>
            <a:prstDash val="sysDash"/>
          </a:ln>
        </p:spPr>
        <p:txBody>
          <a:bodyPr vert="horz" lIns="90000" tIns="46800" rIns="90000" bIns="46800" rtlCol="0">
            <a:normAutofit/>
          </a:bodyPr>
          <a:lstStyle>
            <a:lvl1pPr marL="228600" marR="0" lvl="0" indent="-228600" algn="l" defTabSz="914400" rtl="0" eaLnBrk="1" fontAlgn="auto" latinLnBrk="0" hangingPunct="1">
              <a:lnSpc>
                <a:spcPct val="130000"/>
              </a:lnSpc>
              <a:spcBef>
                <a:spcPct val="0"/>
              </a:spcBef>
              <a:spcAft>
                <a:spcPts val="1000"/>
              </a:spcAft>
              <a:buClrTx/>
              <a:buSzTx/>
              <a:buFont typeface="Arial" pitchFamily="34" charset="0"/>
              <a:buChar char="●"/>
              <a:defRPr kumimoji="0" lang="zh-CN" altLang="en-US" sz="1800" b="0" i="0" u="none" strike="noStrike" kern="1200" cap="none" spc="150" normalizeH="0" baseline="0" noProof="1">
                <a:ln>
                  <a:noFill/>
                  <a:prstDash val="sysDot"/>
                </a:ln>
                <a:solidFill>
                  <a:schemeClr val="tx1">
                    <a:lumMod val="75000"/>
                    <a:lumOff val="25000"/>
                  </a:schemeClr>
                </a:solidFill>
                <a:uFillTx/>
                <a:latin typeface="+mn-ea"/>
                <a:ea typeface="+mn-ea"/>
                <a:cs typeface="MiSans Normal" panose="00000500000000000000" charset="-122"/>
                <a:sym typeface="MiSans Normal"/>
              </a:defRPr>
            </a:lvl1pPr>
            <a:lvl2pPr marL="685800" marR="0" lvl="1" indent="-228600" algn="l" defTabSz="914400" rtl="0" eaLnBrk="1" fontAlgn="auto" latinLnBrk="0" hangingPunct="1">
              <a:lnSpc>
                <a:spcPct val="120000"/>
              </a:lnSpc>
              <a:spcBef>
                <a:spcPts val="200"/>
              </a:spcBef>
              <a:spcAft>
                <a:spcPct val="0"/>
              </a:spcAft>
              <a:buFont typeface="Arial" pitchFamily="34" charset="0"/>
              <a:buChar char="●"/>
              <a:tabLst>
                <a:tab pos="1609725"/>
              </a:tabLst>
              <a:defRPr kumimoji="0" lang="zh-CN" altLang="en-US" sz="1600" b="0" i="0" u="none" strike="noStrike" kern="1200" cap="none" spc="150" normalizeH="0" baseline="0">
                <a:solidFill>
                  <a:schemeClr val="tx1">
                    <a:lumMod val="50000"/>
                    <a:lumOff val="50000"/>
                  </a:schemeClr>
                </a:solidFill>
                <a:uFillTx/>
                <a:latin typeface="+mn-ea"/>
                <a:ea typeface="+mn-ea"/>
                <a:cs typeface="+mn-cs"/>
                <a:sym typeface="MiSans Normal"/>
              </a:defRPr>
            </a:lvl2pPr>
            <a:lvl3pPr marL="1143000" marR="0" lvl="2" indent="-228600" algn="l" defTabSz="914400" rtl="0" eaLnBrk="1" fontAlgn="auto" latinLnBrk="0" hangingPunct="1">
              <a:lnSpc>
                <a:spcPct val="120000"/>
              </a:lnSpc>
              <a:spcBef>
                <a:spcPts val="200"/>
              </a:spcBef>
              <a:spcAft>
                <a:spcPct val="0"/>
              </a:spcAft>
              <a:buFont typeface="Arial" pitchFamily="34" charset="0"/>
              <a:buChar char="●"/>
              <a:defRPr kumimoji="0" lang="zh-CN" altLang="en-US" sz="1600" b="0" i="0" u="none" strike="noStrike" kern="1200" cap="none" spc="150" normalizeH="0" baseline="0">
                <a:solidFill>
                  <a:schemeClr val="tx1">
                    <a:lumMod val="50000"/>
                    <a:lumOff val="50000"/>
                  </a:schemeClr>
                </a:solidFill>
                <a:uFillTx/>
                <a:latin typeface="+mn-ea"/>
                <a:ea typeface="+mn-ea"/>
                <a:cs typeface="+mn-cs"/>
                <a:sym typeface="MiSans Normal"/>
              </a:defRPr>
            </a:lvl3pPr>
            <a:lvl4pPr marL="1600200" marR="0" lvl="3" indent="-228600" algn="l" defTabSz="914400" rtl="0" eaLnBrk="1" fontAlgn="auto" latinLnBrk="0" hangingPunct="1">
              <a:lnSpc>
                <a:spcPct val="120000"/>
              </a:lnSpc>
              <a:spcBef>
                <a:spcPts val="200"/>
              </a:spcBef>
              <a:spcAft>
                <a:spcPct val="0"/>
              </a:spcAft>
              <a:buFont typeface="Wingdings" panose="05000000000000000000" charset="0"/>
              <a:buChar char=""/>
              <a:defRPr kumimoji="0" lang="zh-CN" altLang="en-US" sz="1600" b="0" i="0" u="none" strike="noStrike" kern="1200" cap="none" spc="150" normalizeH="0" baseline="0">
                <a:solidFill>
                  <a:schemeClr val="tx1">
                    <a:lumMod val="50000"/>
                    <a:lumOff val="50000"/>
                  </a:schemeClr>
                </a:solidFill>
                <a:uFillTx/>
                <a:latin typeface="+mn-ea"/>
                <a:ea typeface="+mn-ea"/>
                <a:cs typeface="+mn-cs"/>
                <a:sym typeface="MiSans Normal"/>
              </a:defRPr>
            </a:lvl4pPr>
            <a:lvl5pPr marL="2057400" marR="0" lvl="4" indent="-228600" algn="l" defTabSz="914400" rtl="0" eaLnBrk="1" fontAlgn="auto" latinLnBrk="0" hangingPunct="1">
              <a:lnSpc>
                <a:spcPct val="120000"/>
              </a:lnSpc>
              <a:spcBef>
                <a:spcPts val="200"/>
              </a:spcBef>
              <a:spcAft>
                <a:spcPct val="0"/>
              </a:spcAft>
              <a:buFont typeface="Arial" pitchFamily="34" charset="0"/>
              <a:buChar char="•"/>
              <a:defRPr kumimoji="0" lang="zh-CN" altLang="en-US" sz="1600" b="0" i="0" u="none" strike="noStrike" kern="1200" cap="none" spc="150" normalizeH="0" baseline="0">
                <a:solidFill>
                  <a:schemeClr val="tx1">
                    <a:lumMod val="50000"/>
                    <a:lumOff val="50000"/>
                  </a:schemeClr>
                </a:solidFill>
                <a:uFillTx/>
                <a:latin typeface="+mn-ea"/>
                <a:ea typeface="+mn-ea"/>
                <a:cs typeface="+mn-cs"/>
                <a:sym typeface="MiSans Normal"/>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r>
              <a:rPr>
                <a:sym typeface="+mn-ea"/>
              </a:rPr>
              <a:t>单击此处编辑母版文本样式</a:t>
            </a:r>
            <a:endParaRPr>
              <a:sym typeface="+mn-ea"/>
            </a:endParaRPr>
          </a:p>
          <a:p>
            <a:pPr lvl="1"/>
            <a:r>
              <a:rPr err="1">
                <a:sym typeface="+mn-ea"/>
              </a:rPr>
              <a:t>第二级</a:t>
            </a:r>
            <a:endParaRPr>
              <a:sym typeface="+mn-ea"/>
            </a:endParaRPr>
          </a:p>
          <a:p>
            <a:pPr lvl="2"/>
            <a:r>
              <a:rPr err="1">
                <a:sym typeface="+mn-ea"/>
              </a:rPr>
              <a:t>第三级</a:t>
            </a:r>
            <a:endParaRPr>
              <a:sym typeface="+mn-ea"/>
            </a:endParaRPr>
          </a:p>
          <a:p>
            <a:pPr lvl="3"/>
            <a:r>
              <a:rPr err="1">
                <a:sym typeface="+mn-ea"/>
              </a:rPr>
              <a:t>第四级</a:t>
            </a:r>
            <a:endParaRPr>
              <a:sym typeface="+mn-ea"/>
            </a:endParaRPr>
          </a:p>
          <a:p>
            <a:pPr lvl="4"/>
            <a:r>
              <a:rPr err="1">
                <a:sym typeface="+mn-ea"/>
              </a:rPr>
              <a:t>第五级</a:t>
            </a:r>
            <a:endParaRPr>
              <a:sym typeface="+mn-ea"/>
            </a:endParaRPr>
          </a:p>
        </p:txBody>
      </p:sp>
      <p:sp>
        <p:nvSpPr>
          <p:cNvPr id="4" name="日期占位符 3"/>
          <p:cNvSpPr>
            <a:spLocks noGrp="1"/>
          </p:cNvSpPr>
          <p:nvPr>
            <p:ph type="dt" sz="half" idx="10"/>
            <p:custDataLst>
              <p:tags r:id="rId4"/>
            </p:custDataLst>
          </p:nvPr>
        </p:nvSpPr>
        <p:spPr>
          <a:xfrm>
            <a:off x="838200" y="6356350"/>
            <a:ext cx="2743200" cy="365125"/>
          </a:xfrm>
        </p:spPr>
        <p:txBody>
          <a:bodyPr/>
          <a:lstStyle>
            <a:lvl1pPr>
              <a:defRPr>
                <a:latin typeface="MiSans Normal"/>
                <a:ea typeface="MiSans Normal"/>
                <a:sym typeface="MiSans Normal"/>
              </a:defRPr>
            </a:lvl1pPr>
          </a:lstStyle>
          <a:p>
            <a:fld id="{AC1B7B3F-A56B-4310-A966-BD55D80449F1}" type="datetimeFigureOut">
              <a:rPr lang="zh-CN" altLang="en-US" smtClean="0"/>
              <a:t/>
            </a:fld>
            <a:endParaRPr lang="zh-CN" altLang="en-US"/>
          </a:p>
        </p:txBody>
      </p:sp>
      <p:sp>
        <p:nvSpPr>
          <p:cNvPr id="5" name="页脚占位符 4"/>
          <p:cNvSpPr>
            <a:spLocks noGrp="1"/>
          </p:cNvSpPr>
          <p:nvPr>
            <p:ph type="ftr" sz="quarter" idx="11"/>
            <p:custDataLst>
              <p:tags r:id="rId5"/>
            </p:custDataLst>
          </p:nvPr>
        </p:nvSpPr>
        <p:spPr>
          <a:xfrm>
            <a:off x="4038600" y="6356350"/>
            <a:ext cx="4114800" cy="365125"/>
          </a:xfrm>
        </p:spPr>
        <p:txBody>
          <a:bodyPr/>
          <a:lstStyle>
            <a:lvl1pPr>
              <a:defRPr>
                <a:latin typeface="MiSans Normal"/>
                <a:ea typeface="MiSans Normal"/>
                <a:sym typeface="MiSans Normal"/>
              </a:defRPr>
            </a:lvl1pPr>
          </a:lstStyle>
          <a:p>
            <a:endParaRPr lang="zh-CN" altLang="en-US"/>
          </a:p>
        </p:txBody>
      </p:sp>
      <p:sp>
        <p:nvSpPr>
          <p:cNvPr id="6" name="灯片编号占位符 5"/>
          <p:cNvSpPr>
            <a:spLocks noGrp="1"/>
          </p:cNvSpPr>
          <p:nvPr>
            <p:ph type="sldNum" sz="quarter" idx="12"/>
            <p:custDataLst>
              <p:tags r:id="rId6"/>
            </p:custDataLst>
          </p:nvPr>
        </p:nvSpPr>
        <p:spPr>
          <a:xfrm>
            <a:off x="8610600" y="6356350"/>
            <a:ext cx="2743200" cy="365125"/>
          </a:xfrm>
        </p:spPr>
        <p:txBody>
          <a:bodyPr/>
          <a:lstStyle>
            <a:lvl1pPr>
              <a:defRPr>
                <a:latin typeface="MiSans Normal"/>
                <a:ea typeface="MiSans Normal"/>
                <a:sym typeface="MiSans Normal"/>
              </a:defRPr>
            </a:lvl1pPr>
          </a:lstStyle>
          <a:p>
            <a:fld id="{73127340-2293-49D2-96F1-6E7BF0C8FD9C}" type="slidenum">
              <a:rPr lang="zh-CN" altLang="en-US" smtClean="0"/>
              <a:t/>
            </a:fld>
            <a:endParaRPr lang="zh-CN" alt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itleOnly" preserve="1">
  <p:cSld name="标题和副标题">
    <p:spTree>
      <p:nvGrpSpPr>
        <p:cNvPr id="1" name=""/>
        <p:cNvGrpSpPr/>
        <p:nvPr/>
      </p:nvGrpSpPr>
      <p:grpSpPr>
        <a:xfrm>
          <a:off x="0" y="0"/>
          <a:ext cx="0" cy="0"/>
        </a:xfrm>
      </p:grpSpPr>
      <p:pic>
        <p:nvPicPr>
          <p:cNvPr id="420" name="图片 419" descr="图片包含 游戏机, 自然&#10;&#10;描述已自动生成"/>
          <p:cNvPicPr>
            <a:picLocks noChangeAspect="1"/>
          </p:cNvPicPr>
          <p:nvPr>
            <p:custDataLst>
              <p:tags r:id="rId2"/>
            </p:custDataLst>
          </p:nvPr>
        </p:nvPicPr>
        <p:blipFill>
          <a:blip r:embed="rId1">
            <a:duotone>
              <a:schemeClr val="accent1">
                <a:shade val="45000"/>
                <a:satMod val="135000"/>
              </a:schemeClr>
              <a:prstClr val="white"/>
            </a:duotone>
          </a:blip>
          <a:stretch>
            <a:fillRect/>
          </a:stretch>
        </p:blipFill>
        <p:spPr>
          <a:xfrm flipH="1" flipV="1">
            <a:off x="0" y="0"/>
            <a:ext cx="12192000" cy="6858000"/>
          </a:xfrm>
          <a:custGeom>
            <a:gdLst>
              <a:gd name="connsiteX0" fmla="*/ 12192000 w 12192000"/>
              <a:gd name="connsiteY0" fmla="*/ 6858000 h 6858000"/>
              <a:gd name="connsiteX1" fmla="*/ 0 w 12192000"/>
              <a:gd name="connsiteY1" fmla="*/ 6858000 h 6858000"/>
              <a:gd name="connsiteX2" fmla="*/ 0 w 12192000"/>
              <a:gd name="connsiteY2" fmla="*/ 0 h 6858000"/>
              <a:gd name="connsiteX3" fmla="*/ 12192000 w 12192000"/>
              <a:gd name="connsiteY3" fmla="*/ 0 h 6858000"/>
            </a:gdLst>
            <a:cxnLst>
              <a:cxn ang="0">
                <a:pos x="connsiteX0" y="connsiteY0"/>
              </a:cxn>
              <a:cxn ang="0">
                <a:pos x="connsiteX1" y="connsiteY1"/>
              </a:cxn>
              <a:cxn ang="0">
                <a:pos x="connsiteX2" y="connsiteY2"/>
              </a:cxn>
              <a:cxn ang="0">
                <a:pos x="connsiteX3" y="connsiteY3"/>
              </a:cxn>
            </a:cxnLst>
            <a:rect l="l" t="t" r="r" b="b"/>
            <a:pathLst>
              <a:path w="12192000" h="6858000">
                <a:moveTo>
                  <a:pt x="12192000" y="6858000"/>
                </a:moveTo>
                <a:lnTo>
                  <a:pt x="0" y="6858000"/>
                </a:lnTo>
                <a:lnTo>
                  <a:pt x="0" y="0"/>
                </a:lnTo>
                <a:lnTo>
                  <a:pt x="12192000" y="0"/>
                </a:lnTo>
                <a:close/>
              </a:path>
            </a:pathLst>
          </a:custGeom>
        </p:spPr>
      </p:pic>
      <p:sp>
        <p:nvSpPr>
          <p:cNvPr id="7" name="副标题"/>
          <p:cNvSpPr txBox="1">
            <a:spLocks noGrp="1"/>
          </p:cNvSpPr>
          <p:nvPr>
            <p:ph type="body" idx="2" hasCustomPrompt="1"/>
            <p:custDataLst>
              <p:tags r:id="rId3"/>
            </p:custDataLst>
          </p:nvPr>
        </p:nvSpPr>
        <p:spPr>
          <a:xfrm>
            <a:off x="608330" y="1290955"/>
            <a:ext cx="10968990" cy="370840"/>
          </a:xfrm>
          <a:prstGeom prst="rect">
            <a:avLst/>
          </a:prstGeom>
          <a:noFill/>
          <a:ln>
            <a:noFill/>
            <a:prstDash val="sysDash"/>
          </a:ln>
        </p:spPr>
        <p:txBody>
          <a:bodyPr wrap="square" rtlCol="0">
            <a:normAutofit/>
          </a:bodyPr>
          <a:lstStyle>
            <a:lvl1pPr marL="0" marR="0" algn="l" defTabSz="914400" rtl="0" eaLnBrk="1" fontAlgn="auto" latinLnBrk="0" hangingPunct="1">
              <a:lnSpc>
                <a:spcPct val="100000"/>
              </a:lnSpc>
              <a:buClrTx/>
              <a:buSzTx/>
              <a:buFontTx/>
              <a:buNone/>
              <a:defRPr kumimoji="0" lang="zh-CN" altLang="en-US" sz="1600" b="1" i="0" u="none" strike="noStrike" kern="1200" cap="none" spc="300" normalizeH="0" baseline="0" noProof="1">
                <a:solidFill>
                  <a:schemeClr val="tx1">
                    <a:lumMod val="75000"/>
                    <a:lumOff val="25000"/>
                  </a:schemeClr>
                </a:solidFill>
                <a:latin typeface="+mj-ea"/>
                <a:ea typeface="+mj-ea"/>
                <a:cs typeface="MiSans Normal" panose="00000500000000000000" charset="-122"/>
                <a:sym typeface="MiSans Normal"/>
              </a:defRPr>
            </a:lvl1pPr>
          </a:lstStyle>
          <a:p>
            <a:pPr lvl="0" algn="l"/>
            <a:r>
              <a:rPr>
                <a:sym typeface="+mn-ea"/>
              </a:rPr>
              <a:t>单击此处编辑母版副标题样式</a:t>
            </a:r>
            <a:endParaRPr>
              <a:sym typeface="+mn-ea"/>
            </a:endParaRPr>
          </a:p>
        </p:txBody>
      </p:sp>
      <p:sp>
        <p:nvSpPr>
          <p:cNvPr id="6" name="标题"/>
          <p:cNvSpPr txBox="1">
            <a:spLocks noGrp="1"/>
          </p:cNvSpPr>
          <p:nvPr>
            <p:ph type="title" idx="1"/>
            <p:custDataLst>
              <p:tags r:id="rId4"/>
            </p:custDataLst>
          </p:nvPr>
        </p:nvSpPr>
        <p:spPr>
          <a:xfrm>
            <a:off x="608965" y="608330"/>
            <a:ext cx="10968355" cy="682625"/>
          </a:xfrm>
          <a:prstGeom prst="rect">
            <a:avLst/>
          </a:prstGeom>
          <a:noFill/>
          <a:ln>
            <a:noFill/>
            <a:prstDash val="sysDash"/>
          </a:ln>
        </p:spPr>
        <p:txBody>
          <a:bodyPr wrap="square" rtlCol="0">
            <a:normAutofit/>
          </a:bodyPr>
          <a:lstStyle>
            <a:lvl1pPr marL="0" marR="0" algn="l" defTabSz="914400" rtl="0" eaLnBrk="1" fontAlgn="auto" latinLnBrk="0" hangingPunct="1">
              <a:lnSpc>
                <a:spcPct val="100000"/>
              </a:lnSpc>
              <a:buClrTx/>
              <a:buSzTx/>
              <a:buFontTx/>
              <a:buNone/>
              <a:defRPr kumimoji="0" sz="3200" b="1" i="0" u="none" strike="noStrike" kern="1200" cap="none" spc="300" normalizeH="0" baseline="0" noProof="1">
                <a:ln>
                  <a:noFill/>
                  <a:prstDash val="sysDot"/>
                </a:ln>
                <a:solidFill>
                  <a:schemeClr val="accent1"/>
                </a:solidFill>
                <a:latin typeface="+mj-ea"/>
                <a:ea typeface="+mj-ea"/>
                <a:cs typeface="MiSans Heavy" panose="00000a00000000000000" charset="-122"/>
                <a:sym typeface="MiSans Normal"/>
              </a:defRPr>
            </a:lvl1pPr>
          </a:lstStyle>
          <a:p>
            <a:pPr lvl="0"/>
            <a:r>
              <a:rPr err="1">
                <a:sym typeface="+mn-ea"/>
              </a:rPr>
              <a:t>单击此处编辑母版标题样式</a:t>
            </a:r>
            <a:endParaRPr>
              <a:sym typeface="+mn-ea"/>
            </a:endParaRPr>
          </a:p>
        </p:txBody>
      </p:sp>
      <p:sp>
        <p:nvSpPr>
          <p:cNvPr id="3" name="日期占位符 2"/>
          <p:cNvSpPr>
            <a:spLocks noGrp="1"/>
          </p:cNvSpPr>
          <p:nvPr>
            <p:ph type="dt" sz="half" idx="10"/>
            <p:custDataLst>
              <p:tags r:id="rId5"/>
            </p:custDataLst>
          </p:nvPr>
        </p:nvSpPr>
        <p:spPr>
          <a:xfrm>
            <a:off x="838200" y="6356350"/>
            <a:ext cx="2743200" cy="365125"/>
          </a:xfrm>
        </p:spPr>
        <p:txBody>
          <a:bodyPr/>
          <a:lstStyle>
            <a:lvl1pPr>
              <a:defRPr>
                <a:latin typeface="MiSans Normal"/>
                <a:ea typeface="MiSans Normal"/>
                <a:sym typeface="MiSans Normal"/>
              </a:defRPr>
            </a:lvl1pPr>
          </a:lstStyle>
          <a:p>
            <a:fld id="{AC1B7B3F-A56B-4310-A966-BD55D80449F1}" type="datetimeFigureOut">
              <a:rPr lang="zh-CN" altLang="en-US" smtClean="0"/>
              <a:t/>
            </a:fld>
            <a:endParaRPr lang="zh-CN" altLang="en-US"/>
          </a:p>
        </p:txBody>
      </p:sp>
      <p:sp>
        <p:nvSpPr>
          <p:cNvPr id="4" name="页脚占位符 3"/>
          <p:cNvSpPr>
            <a:spLocks noGrp="1"/>
          </p:cNvSpPr>
          <p:nvPr>
            <p:ph type="ftr" sz="quarter" idx="11"/>
            <p:custDataLst>
              <p:tags r:id="rId6"/>
            </p:custDataLst>
          </p:nvPr>
        </p:nvSpPr>
        <p:spPr>
          <a:xfrm>
            <a:off x="4038600" y="6356350"/>
            <a:ext cx="4114800" cy="365125"/>
          </a:xfrm>
        </p:spPr>
        <p:txBody>
          <a:bodyPr/>
          <a:lstStyle>
            <a:lvl1pPr>
              <a:defRPr>
                <a:latin typeface="MiSans Normal"/>
                <a:ea typeface="MiSans Normal"/>
                <a:sym typeface="MiSans Normal"/>
              </a:defRPr>
            </a:lvl1pPr>
          </a:lstStyle>
          <a:p>
            <a:endParaRPr lang="zh-CN" altLang="en-US"/>
          </a:p>
        </p:txBody>
      </p:sp>
      <p:sp>
        <p:nvSpPr>
          <p:cNvPr id="5" name="灯片编号占位符 4"/>
          <p:cNvSpPr>
            <a:spLocks noGrp="1"/>
          </p:cNvSpPr>
          <p:nvPr>
            <p:ph type="sldNum" sz="quarter" idx="12"/>
            <p:custDataLst>
              <p:tags r:id="rId7"/>
            </p:custDataLst>
          </p:nvPr>
        </p:nvSpPr>
        <p:spPr>
          <a:xfrm>
            <a:off x="8610600" y="6356350"/>
            <a:ext cx="2743200" cy="365125"/>
          </a:xfrm>
        </p:spPr>
        <p:txBody>
          <a:bodyPr/>
          <a:lstStyle>
            <a:lvl1pPr>
              <a:defRPr>
                <a:latin typeface="MiSans Normal"/>
                <a:ea typeface="MiSans Normal"/>
                <a:sym typeface="MiSans Normal"/>
              </a:defRPr>
            </a:lvl1pPr>
          </a:lstStyle>
          <a:p>
            <a:fld id="{73127340-2293-49D2-96F1-6E7BF0C8FD9C}" type="slidenum">
              <a:rPr lang="zh-CN" altLang="en-US" smtClean="0"/>
              <a:t/>
            </a:fld>
            <a:endParaRPr lang="zh-CN" alt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reserve="1">
  <p:cSld name="末尾幻灯片">
    <p:spTree>
      <p:nvGrpSpPr>
        <p:cNvPr id="1" name=""/>
        <p:cNvGrpSpPr/>
        <p:nvPr/>
      </p:nvGrpSpPr>
      <p:grpSpPr>
        <a:xfrm>
          <a:off x="0" y="0"/>
          <a:ext cx="0" cy="0"/>
        </a:xfrm>
      </p:grpSpPr>
      <p:pic>
        <p:nvPicPr>
          <p:cNvPr id="61" name="图片 60" descr="图片包含 游戏机, 自然&#10;&#10;描述已自动生成"/>
          <p:cNvPicPr>
            <a:picLocks noChangeAspect="1"/>
          </p:cNvPicPr>
          <p:nvPr>
            <p:custDataLst>
              <p:tags r:id="rId2"/>
            </p:custDataLst>
          </p:nvPr>
        </p:nvPicPr>
        <p:blipFill>
          <a:blip r:embed="rId1">
            <a:duotone>
              <a:schemeClr val="accent1">
                <a:shade val="45000"/>
                <a:satMod val="135000"/>
              </a:schemeClr>
              <a:prstClr val="white"/>
            </a:duotone>
          </a:blip>
          <a:stretch>
            <a:fillRect/>
          </a:stretch>
        </p:blipFill>
        <p:spPr>
          <a:xfrm flipH="1" flipV="1">
            <a:off x="688932" y="0"/>
            <a:ext cx="11503069" cy="6858000"/>
          </a:xfrm>
          <a:custGeom>
            <a:gdLst>
              <a:gd name="connsiteX0" fmla="*/ 11503069 w 11503069"/>
              <a:gd name="connsiteY0" fmla="*/ 6858000 h 6858000"/>
              <a:gd name="connsiteX1" fmla="*/ 0 w 11503069"/>
              <a:gd name="connsiteY1" fmla="*/ 6858000 h 6858000"/>
              <a:gd name="connsiteX2" fmla="*/ 0 w 11503069"/>
              <a:gd name="connsiteY2" fmla="*/ 0 h 6858000"/>
              <a:gd name="connsiteX3" fmla="*/ 11503069 w 11503069"/>
              <a:gd name="connsiteY3" fmla="*/ 0 h 6858000"/>
            </a:gdLst>
            <a:cxnLst>
              <a:cxn ang="0">
                <a:pos x="connsiteX0" y="connsiteY0"/>
              </a:cxn>
              <a:cxn ang="0">
                <a:pos x="connsiteX1" y="connsiteY1"/>
              </a:cxn>
              <a:cxn ang="0">
                <a:pos x="connsiteX2" y="connsiteY2"/>
              </a:cxn>
              <a:cxn ang="0">
                <a:pos x="connsiteX3" y="connsiteY3"/>
              </a:cxn>
            </a:cxnLst>
            <a:rect l="l" t="t" r="r" b="b"/>
            <a:pathLst>
              <a:path w="11503069" h="6858000">
                <a:moveTo>
                  <a:pt x="11503069" y="6858000"/>
                </a:moveTo>
                <a:lnTo>
                  <a:pt x="0" y="6858000"/>
                </a:lnTo>
                <a:lnTo>
                  <a:pt x="0" y="0"/>
                </a:lnTo>
                <a:lnTo>
                  <a:pt x="11503069" y="0"/>
                </a:lnTo>
                <a:close/>
              </a:path>
            </a:pathLst>
          </a:custGeom>
        </p:spPr>
      </p:pic>
      <p:sp>
        <p:nvSpPr>
          <p:cNvPr id="44" name="矩形 43"/>
          <p:cNvSpPr/>
          <p:nvPr>
            <p:custDataLst>
              <p:tags r:id="rId3"/>
            </p:custDataLst>
          </p:nvPr>
        </p:nvSpPr>
        <p:spPr>
          <a:xfrm>
            <a:off x="0" y="0"/>
            <a:ext cx="1055688" cy="6858000"/>
          </a:xfrm>
          <a:prstGeom prst="rect">
            <a:avLst/>
          </a:prstGeom>
          <a:solidFill>
            <a:schemeClr val="accent1"/>
          </a:solidFill>
          <a:ln>
            <a:noFill/>
            <a:prstDash val="solid"/>
          </a:ln>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MiSans Normal"/>
              <a:ea typeface="MiSans Normal"/>
              <a:cs typeface="MiSans Normal" panose="00000500000000000000" charset="-122"/>
              <a:sym typeface="MiSans Normal"/>
            </a:endParaRPr>
          </a:p>
        </p:txBody>
      </p:sp>
      <p:cxnSp>
        <p:nvCxnSpPr>
          <p:cNvPr id="56" name="直接连接符 55"/>
          <p:cNvCxnSpPr/>
          <p:nvPr>
            <p:custDataLst>
              <p:tags r:id="rId4"/>
            </p:custDataLst>
          </p:nvPr>
        </p:nvCxnSpPr>
        <p:spPr>
          <a:xfrm>
            <a:off x="313055" y="588645"/>
            <a:ext cx="426085" cy="0"/>
          </a:xfrm>
          <a:prstGeom prst="line">
            <a:avLst/>
          </a:prstGeom>
          <a:ln w="1270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57" name="直接连接符 56"/>
          <p:cNvCxnSpPr/>
          <p:nvPr>
            <p:custDataLst>
              <p:tags r:id="rId5"/>
            </p:custDataLst>
          </p:nvPr>
        </p:nvCxnSpPr>
        <p:spPr>
          <a:xfrm>
            <a:off x="314960" y="666115"/>
            <a:ext cx="426085" cy="0"/>
          </a:xfrm>
          <a:prstGeom prst="line">
            <a:avLst/>
          </a:prstGeom>
          <a:ln w="1270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58" name="直接连接符 57"/>
          <p:cNvCxnSpPr/>
          <p:nvPr>
            <p:custDataLst>
              <p:tags r:id="rId6"/>
            </p:custDataLst>
          </p:nvPr>
        </p:nvCxnSpPr>
        <p:spPr>
          <a:xfrm>
            <a:off x="316865" y="742950"/>
            <a:ext cx="426085" cy="0"/>
          </a:xfrm>
          <a:prstGeom prst="line">
            <a:avLst/>
          </a:prstGeom>
          <a:ln w="12700">
            <a:solidFill>
              <a:schemeClr val="bg1"/>
            </a:solidFill>
          </a:ln>
        </p:spPr>
        <p:style>
          <a:lnRef idx="1">
            <a:schemeClr val="accent1"/>
          </a:lnRef>
          <a:fillRef idx="0">
            <a:schemeClr val="accent1"/>
          </a:fillRef>
          <a:effectRef idx="0">
            <a:schemeClr val="accent1"/>
          </a:effectRef>
          <a:fontRef idx="minor">
            <a:schemeClr val="tx1"/>
          </a:fontRef>
        </p:style>
      </p:cxnSp>
      <p:sp>
        <p:nvSpPr>
          <p:cNvPr id="62" name="矩形 61"/>
          <p:cNvSpPr/>
          <p:nvPr>
            <p:custDataLst>
              <p:tags r:id="rId7"/>
            </p:custDataLst>
          </p:nvPr>
        </p:nvSpPr>
        <p:spPr>
          <a:xfrm>
            <a:off x="1256665" y="5510530"/>
            <a:ext cx="6509385" cy="688975"/>
          </a:xfrm>
          <a:prstGeom prst="rect">
            <a:avLst/>
          </a:prstGeom>
          <a:solidFill>
            <a:schemeClr val="bg1">
              <a:alpha val="52000"/>
            </a:schemeClr>
          </a:solidFill>
          <a:ln>
            <a:noFill/>
            <a:prstDash val="solid"/>
          </a:ln>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MiSans Normal"/>
              <a:ea typeface="MiSans Normal"/>
              <a:cs typeface="MiSans Normal" panose="00000500000000000000" charset="-122"/>
              <a:sym typeface="MiSans Normal"/>
            </a:endParaRPr>
          </a:p>
        </p:txBody>
      </p:sp>
      <p:sp>
        <p:nvSpPr>
          <p:cNvPr id="43" name="矩形 42"/>
          <p:cNvSpPr/>
          <p:nvPr>
            <p:custDataLst>
              <p:tags r:id="rId8"/>
            </p:custDataLst>
          </p:nvPr>
        </p:nvSpPr>
        <p:spPr>
          <a:xfrm>
            <a:off x="1355725" y="5486400"/>
            <a:ext cx="10168255" cy="751205"/>
          </a:xfrm>
          <a:prstGeom prst="rect">
            <a:avLst/>
          </a:prstGeom>
          <a:solidFill>
            <a:schemeClr val="bg1"/>
          </a:solidFill>
          <a:ln>
            <a:noFill/>
            <a:prstDash val="solid"/>
          </a:ln>
          <a:effectLst>
            <a:outerShdw blurRad="177800" dist="88900" dir="5400000" algn="t" rotWithShape="0">
              <a:srgbClr val="014EFE">
                <a:alpha val="8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MiSans Normal"/>
              <a:ea typeface="MiSans Normal"/>
              <a:cs typeface="MiSans Normal" panose="00000500000000000000" charset="-122"/>
              <a:sym typeface="MiSans Normal"/>
            </a:endParaRPr>
          </a:p>
        </p:txBody>
      </p:sp>
      <p:sp>
        <p:nvSpPr>
          <p:cNvPr id="8" name="署名"/>
          <p:cNvSpPr txBox="1">
            <a:spLocks noGrp="1"/>
          </p:cNvSpPr>
          <p:nvPr>
            <p:ph type="body" idx="3" hasCustomPrompt="1"/>
            <p:custDataLst>
              <p:tags r:id="rId9"/>
            </p:custDataLst>
          </p:nvPr>
        </p:nvSpPr>
        <p:spPr>
          <a:xfrm>
            <a:off x="8910955" y="5662930"/>
            <a:ext cx="2125980" cy="422275"/>
          </a:xfrm>
          <a:prstGeom prst="rect">
            <a:avLst/>
          </a:prstGeom>
          <a:noFill/>
        </p:spPr>
        <p:txBody>
          <a:bodyPr vert="horz" wrap="square" lIns="0" tIns="0" rIns="0" bIns="0" rtlCol="0" anchor="ctr" anchorCtr="0">
            <a:normAutofit/>
          </a:bodyPr>
          <a:lstStyle>
            <a:lvl1pPr marL="0" marR="0" algn="r" defTabSz="914400" rtl="0" eaLnBrk="1" fontAlgn="auto" latinLnBrk="0" hangingPunct="1">
              <a:lnSpc>
                <a:spcPct val="100000"/>
              </a:lnSpc>
              <a:buClrTx/>
              <a:buSzTx/>
              <a:buFontTx/>
              <a:buNone/>
              <a:defRPr kumimoji="0" lang="zh-CN" altLang="en-US" sz="1600" b="1" i="0" u="none" strike="noStrike" kern="1200" cap="none" spc="0" normalizeH="0" baseline="0" noProof="1">
                <a:solidFill>
                  <a:schemeClr val="accent1"/>
                </a:solidFill>
                <a:latin typeface="+mj-ea"/>
                <a:ea typeface="+mj-ea"/>
                <a:cs typeface="MiSans Normal" panose="00000500000000000000" charset="-122"/>
                <a:sym typeface="MiSans Normal"/>
              </a:defRPr>
            </a:lvl1pPr>
          </a:lstStyle>
          <a:p>
            <a:pPr lvl="0" algn="r">
              <a:lnSpc>
                <a:spcPct val="100000"/>
              </a:lnSpc>
            </a:pPr>
            <a:r>
              <a:rPr>
                <a:sym typeface="+mn-ea"/>
              </a:rPr>
              <a:t>单击此处编辑文本</a:t>
            </a:r>
            <a:endParaRPr>
              <a:sym typeface="+mn-ea"/>
            </a:endParaRPr>
          </a:p>
        </p:txBody>
      </p:sp>
      <p:sp>
        <p:nvSpPr>
          <p:cNvPr id="7" name="标题"/>
          <p:cNvSpPr txBox="1">
            <a:spLocks noGrp="1"/>
          </p:cNvSpPr>
          <p:nvPr>
            <p:ph type="title" idx="2" hasCustomPrompt="1"/>
            <p:custDataLst>
              <p:tags r:id="rId10"/>
            </p:custDataLst>
          </p:nvPr>
        </p:nvSpPr>
        <p:spPr>
          <a:xfrm>
            <a:off x="4410075" y="1772920"/>
            <a:ext cx="6626860" cy="2540000"/>
          </a:xfrm>
          <a:prstGeom prst="rect">
            <a:avLst/>
          </a:prstGeom>
          <a:noFill/>
        </p:spPr>
        <p:txBody>
          <a:bodyPr vert="horz" wrap="square" lIns="0" tIns="0" rIns="0" bIns="0" rtlCol="0" anchor="ctr" anchorCtr="0">
            <a:normAutofit/>
          </a:bodyPr>
          <a:lstStyle>
            <a:lvl1pPr marL="0" marR="0" lvl="0" algn="r" defTabSz="914400" rtl="0" eaLnBrk="1" fontAlgn="auto" latinLnBrk="0" hangingPunct="1">
              <a:lnSpc>
                <a:spcPct val="100000"/>
              </a:lnSpc>
              <a:buClrTx/>
              <a:buSzTx/>
              <a:buFontTx/>
              <a:buNone/>
              <a:defRPr kumimoji="0" lang="zh-CN" altLang="en-US" sz="5800" b="1" i="0" u="none" strike="noStrike" kern="1200" cap="none" spc="0" normalizeH="0" baseline="0" noProof="1">
                <a:solidFill>
                  <a:schemeClr val="accent1"/>
                </a:solidFill>
                <a:latin typeface="+mj-ea"/>
                <a:ea typeface="+mj-ea"/>
                <a:cs typeface="MiSans Normal" panose="00000500000000000000" charset="-122"/>
                <a:sym typeface="MiSans Normal"/>
              </a:defRPr>
            </a:lvl1pPr>
          </a:lstStyle>
          <a:p>
            <a:pPr lvl="0" algn="r">
              <a:lnSpc>
                <a:spcPct val="100000"/>
              </a:lnSpc>
              <a:buClrTx/>
              <a:buSzTx/>
              <a:buFontTx/>
            </a:pPr>
            <a:r>
              <a:rPr>
                <a:sym typeface="+mn-ea"/>
              </a:rPr>
              <a:t>单击此处编辑标题</a:t>
            </a:r>
            <a:endParaRPr>
              <a:sym typeface="+mn-ea"/>
            </a:endParaRPr>
          </a:p>
        </p:txBody>
      </p:sp>
      <p:sp>
        <p:nvSpPr>
          <p:cNvPr id="4" name="日期占位符 3"/>
          <p:cNvSpPr>
            <a:spLocks noGrp="1"/>
          </p:cNvSpPr>
          <p:nvPr>
            <p:ph type="dt" sz="half" idx="10"/>
            <p:custDataLst>
              <p:tags r:id="rId11"/>
            </p:custDataLst>
          </p:nvPr>
        </p:nvSpPr>
        <p:spPr>
          <a:xfrm>
            <a:off x="838200" y="6356350"/>
            <a:ext cx="2743200" cy="365125"/>
          </a:xfrm>
        </p:spPr>
        <p:txBody>
          <a:bodyPr/>
          <a:lstStyle>
            <a:lvl1pPr>
              <a:defRPr>
                <a:latin typeface="MiSans Normal"/>
                <a:ea typeface="MiSans Normal"/>
                <a:sym typeface="MiSans Normal"/>
              </a:defRPr>
            </a:lvl1pPr>
          </a:lstStyle>
          <a:p>
            <a:fld id="{AC1B7B3F-A56B-4310-A966-BD55D80449F1}" type="datetimeFigureOut">
              <a:rPr lang="zh-CN" altLang="en-US" smtClean="0"/>
              <a:t/>
            </a:fld>
            <a:endParaRPr lang="zh-CN" altLang="en-US"/>
          </a:p>
        </p:txBody>
      </p:sp>
      <p:sp>
        <p:nvSpPr>
          <p:cNvPr id="5" name="页脚占位符 4"/>
          <p:cNvSpPr>
            <a:spLocks noGrp="1"/>
          </p:cNvSpPr>
          <p:nvPr>
            <p:ph type="ftr" sz="quarter" idx="11"/>
            <p:custDataLst>
              <p:tags r:id="rId12"/>
            </p:custDataLst>
          </p:nvPr>
        </p:nvSpPr>
        <p:spPr>
          <a:xfrm>
            <a:off x="4038600" y="6356350"/>
            <a:ext cx="4114800" cy="365125"/>
          </a:xfrm>
        </p:spPr>
        <p:txBody>
          <a:bodyPr/>
          <a:lstStyle>
            <a:lvl1pPr>
              <a:defRPr>
                <a:latin typeface="MiSans Normal"/>
                <a:ea typeface="MiSans Normal"/>
                <a:sym typeface="MiSans Normal"/>
              </a:defRPr>
            </a:lvl1pPr>
          </a:lstStyle>
          <a:p>
            <a:endParaRPr lang="zh-CN" altLang="en-US"/>
          </a:p>
        </p:txBody>
      </p:sp>
      <p:sp>
        <p:nvSpPr>
          <p:cNvPr id="6" name="灯片编号占位符 5"/>
          <p:cNvSpPr>
            <a:spLocks noGrp="1"/>
          </p:cNvSpPr>
          <p:nvPr>
            <p:ph type="sldNum" sz="quarter" idx="12"/>
            <p:custDataLst>
              <p:tags r:id="rId13"/>
            </p:custDataLst>
          </p:nvPr>
        </p:nvSpPr>
        <p:spPr>
          <a:xfrm>
            <a:off x="8610600" y="6356350"/>
            <a:ext cx="2743200" cy="365125"/>
          </a:xfrm>
        </p:spPr>
        <p:txBody>
          <a:bodyPr/>
          <a:lstStyle>
            <a:lvl1pPr>
              <a:defRPr>
                <a:latin typeface="MiSans Normal"/>
                <a:ea typeface="MiSans Normal"/>
                <a:sym typeface="MiSans Normal"/>
              </a:defRPr>
            </a:lvl1pPr>
          </a:lstStyle>
          <a:p>
            <a:fld id="{73127340-2293-49D2-96F1-6E7BF0C8FD9C}" type="slidenum">
              <a:rPr lang="zh-CN" altLang="en-US" smtClean="0"/>
              <a:t/>
            </a:fld>
            <a:endParaRPr lang="zh-CN" alt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image" Target="../media/image2.png" /><Relationship Id="rId13" Type="http://schemas.openxmlformats.org/officeDocument/2006/relationships/tags" Target="../tags/tag88.xml" /><Relationship Id="rId14" Type="http://schemas.openxmlformats.org/officeDocument/2006/relationships/tags" Target="../tags/tag89.xml" /><Relationship Id="rId15" Type="http://schemas.openxmlformats.org/officeDocument/2006/relationships/tags" Target="../tags/tag90.xml" /><Relationship Id="rId16" Type="http://schemas.openxmlformats.org/officeDocument/2006/relationships/tags" Target="../tags/tag91.xml" /><Relationship Id="rId17" Type="http://schemas.openxmlformats.org/officeDocument/2006/relationships/tags" Target="../tags/tag92.xml" /><Relationship Id="rId18" Type="http://schemas.openxmlformats.org/officeDocument/2006/relationships/tags" Target="../tags/tag93.xml" /><Relationship Id="rId19" Type="http://schemas.openxmlformats.org/officeDocument/2006/relationships/tags" Target="../tags/tag94.xml" /><Relationship Id="rId2" Type="http://schemas.openxmlformats.org/officeDocument/2006/relationships/slideLayout" Target="../slideLayouts/slideLayout13.xml" /><Relationship Id="rId20" Type="http://schemas.openxmlformats.org/officeDocument/2006/relationships/theme" Target="../theme/theme2.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pic>
        <p:nvPicPr>
          <p:cNvPr id="420" name="图片 419" descr="图片包含 游戏机, 自然&#10;&#10;描述已自动生成"/>
          <p:cNvPicPr>
            <a:picLocks noChangeAspect="1"/>
          </p:cNvPicPr>
          <p:nvPr>
            <p:custDataLst>
              <p:tags r:id="rId13"/>
            </p:custDataLst>
          </p:nvPr>
        </p:nvPicPr>
        <p:blipFill>
          <a:blip r:embed="rId12">
            <a:duotone>
              <a:schemeClr val="accent1">
                <a:shade val="45000"/>
                <a:satMod val="135000"/>
              </a:schemeClr>
              <a:prstClr val="white"/>
            </a:duotone>
          </a:blip>
          <a:stretch>
            <a:fillRect/>
          </a:stretch>
        </p:blipFill>
        <p:spPr>
          <a:xfrm flipH="1" flipV="1">
            <a:off x="0" y="0"/>
            <a:ext cx="12192000" cy="6858000"/>
          </a:xfrm>
          <a:custGeom>
            <a:gdLst>
              <a:gd name="connsiteX0" fmla="*/ 12192000 w 12192000"/>
              <a:gd name="connsiteY0" fmla="*/ 6858000 h 6858000"/>
              <a:gd name="connsiteX1" fmla="*/ 0 w 12192000"/>
              <a:gd name="connsiteY1" fmla="*/ 6858000 h 6858000"/>
              <a:gd name="connsiteX2" fmla="*/ 0 w 12192000"/>
              <a:gd name="connsiteY2" fmla="*/ 0 h 6858000"/>
              <a:gd name="connsiteX3" fmla="*/ 12192000 w 12192000"/>
              <a:gd name="connsiteY3" fmla="*/ 0 h 6858000"/>
            </a:gdLst>
            <a:cxnLst>
              <a:cxn ang="0">
                <a:pos x="connsiteX0" y="connsiteY0"/>
              </a:cxn>
              <a:cxn ang="0">
                <a:pos x="connsiteX1" y="connsiteY1"/>
              </a:cxn>
              <a:cxn ang="0">
                <a:pos x="connsiteX2" y="connsiteY2"/>
              </a:cxn>
              <a:cxn ang="0">
                <a:pos x="connsiteX3" y="connsiteY3"/>
              </a:cxn>
            </a:cxnLst>
            <a:rect l="l" t="t" r="r" b="b"/>
            <a:pathLst>
              <a:path w="12192000" h="6858000">
                <a:moveTo>
                  <a:pt x="12192000" y="6858000"/>
                </a:moveTo>
                <a:lnTo>
                  <a:pt x="0" y="6858000"/>
                </a:lnTo>
                <a:lnTo>
                  <a:pt x="0" y="0"/>
                </a:lnTo>
                <a:lnTo>
                  <a:pt x="12192000" y="0"/>
                </a:lnTo>
                <a:close/>
              </a:path>
            </a:pathLst>
          </a:custGeom>
        </p:spPr>
      </p:pic>
      <p:sp>
        <p:nvSpPr>
          <p:cNvPr id="3" name="日期占位符 2"/>
          <p:cNvSpPr>
            <a:spLocks noGrp="1"/>
          </p:cNvSpPr>
          <p:nvPr>
            <p:ph type="dt" sz="half" idx="10"/>
            <p:custDataLst>
              <p:tags r:id="rId14"/>
            </p:custDataLst>
          </p:nvPr>
        </p:nvSpPr>
        <p:spPr>
          <a:xfrm>
            <a:off x="838200" y="6356350"/>
            <a:ext cx="2743200" cy="365125"/>
          </a:xfrm>
        </p:spPr>
        <p:txBody>
          <a:bodyPr/>
          <a:lstStyle>
            <a:defPPr>
              <a:defRPr lang="zh-CN"/>
            </a:defPPr>
            <a:lvl1pPr marL="0" algn="l" defTabSz="914400" rtl="0" eaLnBrk="1" latinLnBrk="0" hangingPunct="1">
              <a:defRPr sz="1800" kern="1200">
                <a:solidFill>
                  <a:schemeClr val="tx1"/>
                </a:solidFill>
                <a:latin typeface="MiSans Normal"/>
                <a:ea typeface="MiSans Normal"/>
                <a:cs typeface="+mn-cs"/>
                <a:sym typeface="MiSans Normal"/>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AC1B7B3F-A56B-4310-A966-BD55D80449F1}" type="datetimeFigureOut">
              <a:rPr lang="zh-CN" altLang="en-US" smtClean="0"/>
              <a:t/>
            </a:fld>
            <a:endParaRPr lang="zh-CN" altLang="en-US"/>
          </a:p>
        </p:txBody>
      </p:sp>
      <p:sp>
        <p:nvSpPr>
          <p:cNvPr id="4" name="页脚占位符 3"/>
          <p:cNvSpPr>
            <a:spLocks noGrp="1"/>
          </p:cNvSpPr>
          <p:nvPr>
            <p:ph type="ftr" sz="quarter" idx="11"/>
            <p:custDataLst>
              <p:tags r:id="rId15"/>
            </p:custDataLst>
          </p:nvPr>
        </p:nvSpPr>
        <p:spPr>
          <a:xfrm>
            <a:off x="4038600" y="6356350"/>
            <a:ext cx="4114800" cy="365125"/>
          </a:xfrm>
        </p:spPr>
        <p:txBody>
          <a:bodyPr/>
          <a:lstStyle>
            <a:defPPr>
              <a:defRPr lang="zh-CN"/>
            </a:defPPr>
            <a:lvl1pPr marL="0" algn="l" defTabSz="914400" rtl="0" eaLnBrk="1" latinLnBrk="0" hangingPunct="1">
              <a:defRPr sz="1800" kern="1200">
                <a:solidFill>
                  <a:schemeClr val="tx1"/>
                </a:solidFill>
                <a:latin typeface="MiSans Normal"/>
                <a:ea typeface="MiSans Normal"/>
                <a:cs typeface="+mn-cs"/>
                <a:sym typeface="MiSans Normal"/>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 name="灯片编号占位符 4"/>
          <p:cNvSpPr>
            <a:spLocks noGrp="1"/>
          </p:cNvSpPr>
          <p:nvPr>
            <p:ph type="sldNum" sz="quarter" idx="12"/>
            <p:custDataLst>
              <p:tags r:id="rId16"/>
            </p:custDataLst>
          </p:nvPr>
        </p:nvSpPr>
        <p:spPr>
          <a:xfrm>
            <a:off x="8610600" y="6356350"/>
            <a:ext cx="2743200" cy="365125"/>
          </a:xfrm>
        </p:spPr>
        <p:txBody>
          <a:bodyPr/>
          <a:lstStyle>
            <a:defPPr>
              <a:defRPr lang="zh-CN"/>
            </a:defPPr>
            <a:lvl1pPr marL="0" algn="l" defTabSz="914400" rtl="0" eaLnBrk="1" latinLnBrk="0" hangingPunct="1">
              <a:defRPr sz="1800" kern="1200">
                <a:solidFill>
                  <a:schemeClr val="tx1"/>
                </a:solidFill>
                <a:latin typeface="MiSans Normal"/>
                <a:ea typeface="MiSans Normal"/>
                <a:cs typeface="+mn-cs"/>
                <a:sym typeface="MiSans Normal"/>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73127340-2293-49D2-96F1-6E7BF0C8FD9C}" type="slidenum">
              <a:rPr lang="zh-CN" altLang="en-US" smtClean="0"/>
              <a:t/>
            </a:fld>
            <a:endParaRPr lang="zh-CN" altLang="en-US"/>
          </a:p>
        </p:txBody>
      </p:sp>
      <p:sp>
        <p:nvSpPr>
          <p:cNvPr id="2" name="文本占位符 1"/>
          <p:cNvSpPr>
            <a:spLocks noGrp="1"/>
          </p:cNvSpPr>
          <p:nvPr>
            <p:ph type="body" idx="21"/>
            <p:custDataLst>
              <p:tags r:id="rId17"/>
            </p:custDataLst>
          </p:nvPr>
        </p:nvSpPr>
        <p:spPr>
          <a:xfrm>
            <a:off x="608965" y="1535185"/>
            <a:ext cx="10968355" cy="4641778"/>
          </a:xfrm>
          <a:prstGeom prst="rect">
            <a:avLst/>
          </a:prstGeom>
          <a:ln>
            <a:noFill/>
            <a:prstDash val="sysDash"/>
          </a:ln>
        </p:spPr>
        <p:txBody>
          <a:bodyPr vert="horz" lIns="90000" tIns="46800" rIns="90000" bIns="46800" rtlCol="0">
            <a:normAutofit/>
          </a:bodyPr>
          <a:lstStyle/>
          <a:p>
            <a:pPr marR="0" lvl="0" fontAlgn="auto">
              <a:lnSpc>
                <a:spcPct val="130000"/>
              </a:lnSpc>
              <a:spcBef>
                <a:spcPts val="200"/>
              </a:spcBef>
              <a:spcAft>
                <a:spcPct val="0"/>
              </a:spcAft>
              <a:buClrTx/>
              <a:buSzTx/>
              <a:buChar char="●"/>
            </a:pPr>
            <a:r>
              <a:rPr lang="zh-CN" altLang="en-US"/>
              <a:t>单击此处编辑母版文本样式</a:t>
            </a:r>
            <a:endParaRPr lang="zh-CN" altLang="en-US"/>
          </a:p>
          <a:p>
            <a:pPr marR="0" lvl="1" fontAlgn="auto">
              <a:lnSpc>
                <a:spcPct val="120000"/>
              </a:lnSpc>
              <a:spcBef>
                <a:spcPts val="200"/>
              </a:spcBef>
              <a:spcAft>
                <a:spcPct val="0"/>
              </a:spcAft>
              <a:buChar char="●"/>
              <a:tabLst>
                <a:tab pos="1609725"/>
              </a:tabLst>
            </a:pPr>
            <a:r>
              <a:rPr lang="zh-CN" altLang="en-US"/>
              <a:t>二级</a:t>
            </a:r>
            <a:endParaRPr lang="zh-CN" altLang="en-US"/>
          </a:p>
          <a:p>
            <a:pPr marR="0" lvl="2" fontAlgn="auto">
              <a:lnSpc>
                <a:spcPct val="120000"/>
              </a:lnSpc>
              <a:spcBef>
                <a:spcPts val="200"/>
              </a:spcBef>
              <a:spcAft>
                <a:spcPct val="0"/>
              </a:spcAft>
              <a:buChar char="●"/>
            </a:pPr>
            <a:r>
              <a:rPr lang="zh-CN" altLang="en-US"/>
              <a:t>三级</a:t>
            </a:r>
            <a:endParaRPr lang="zh-CN" altLang="en-US"/>
          </a:p>
          <a:p>
            <a:pPr marR="0" lvl="3" fontAlgn="auto">
              <a:lnSpc>
                <a:spcPct val="120000"/>
              </a:lnSpc>
              <a:spcBef>
                <a:spcPts val="200"/>
              </a:spcBef>
              <a:spcAft>
                <a:spcPct val="0"/>
              </a:spcAft>
              <a:buFont typeface="Wingdings" panose="05000000000000000000" charset="0"/>
              <a:buChar char=""/>
            </a:pPr>
            <a:r>
              <a:rPr lang="zh-CN" altLang="en-US"/>
              <a:t>四级</a:t>
            </a:r>
            <a:endParaRPr lang="zh-CN" altLang="en-US"/>
          </a:p>
          <a:p>
            <a:pPr marR="0" lvl="4" fontAlgn="auto">
              <a:lnSpc>
                <a:spcPct val="120000"/>
              </a:lnSpc>
              <a:spcBef>
                <a:spcPts val="200"/>
              </a:spcBef>
              <a:spcAft>
                <a:spcPct val="0"/>
              </a:spcAft>
            </a:pPr>
            <a:r>
              <a:rPr lang="zh-CN" altLang="en-US"/>
              <a:t>五级</a:t>
            </a:r>
            <a:endParaRPr lang="zh-CN" altLang="en-US"/>
          </a:p>
        </p:txBody>
      </p:sp>
      <p:sp>
        <p:nvSpPr>
          <p:cNvPr id="7" name="标题占位符 6"/>
          <p:cNvSpPr>
            <a:spLocks noGrp="1"/>
          </p:cNvSpPr>
          <p:nvPr>
            <p:ph type="title"/>
            <p:custDataLst>
              <p:tags r:id="rId18"/>
            </p:custDataLst>
          </p:nvPr>
        </p:nvSpPr>
        <p:spPr>
          <a:xfrm>
            <a:off x="608965" y="619911"/>
            <a:ext cx="10968355" cy="735887"/>
          </a:xfrm>
          <a:prstGeom prst="rect">
            <a:avLst/>
          </a:prstGeom>
          <a:noFill/>
          <a:ln>
            <a:noFill/>
            <a:prstDash val="sysDash"/>
          </a:ln>
        </p:spPr>
        <p:txBody>
          <a:bodyPr vert="horz" wrap="square" lIns="91440" tIns="45720" rIns="91440" bIns="45720" rtlCol="0" anchor="ctr">
            <a:normAutofit/>
          </a:bodyPr>
          <a:lstStyle/>
          <a:p>
            <a:pPr marL="0" marR="0" lvl="0" fontAlgn="auto">
              <a:lnSpc>
                <a:spcPct val="100000"/>
              </a:lnSpc>
              <a:buClrTx/>
              <a:buSzTx/>
              <a:buFontTx/>
            </a:pPr>
            <a:r>
              <a:rPr lang="zh-CN" altLang="en-US"/>
              <a:t>单击此处编辑母版标题样式</a:t>
            </a:r>
            <a:endParaRPr lang="zh-CN" altLang="en-US"/>
          </a:p>
        </p:txBody>
      </p:sp>
      <p:sp>
        <p:nvSpPr>
          <p:cNvPr id="6" name="KSO_TEMPLATE" hidden="1"/>
          <p:cNvSpPr/>
          <p:nvPr userDrawn="1">
            <p:custDataLst>
              <p:tags r:id="rId19"/>
            </p:custDataLst>
          </p:nvPr>
        </p:nvSpPr>
        <p:spPr>
          <a:xfrm flipH="1">
            <a:off x="0" y="0"/>
            <a:ext cx="0" cy="0"/>
          </a:xfrm>
          <a:prstGeom prst="rect">
            <a:avLst/>
          </a:prstGeom>
          <a:solidFill>
            <a:schemeClr val="bg1"/>
          </a:solidFill>
          <a:ln>
            <a:noFill/>
            <a:prstDash val="solid"/>
          </a:ln>
          <a:effectLst>
            <a:outerShdw blurRad="203200" dist="101600" dir="8100000" algn="tr" rotWithShape="0">
              <a:srgbClr val="FF5DA9">
                <a:alpha val="1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Tree>
  </p:cSld>
  <p:clrMap bg1="lt1" tx1="dk1" bg2="lt2" tx2="dk2" accent1="accent1" accent2="accent2" accent3="accent3" accent4="accent4" accent5="accent5" accent6="accent6" hlink="hlink" folHlink="folHlink"/>
  <p:sldLayoutIdLst>
    <p:sldLayoutId id="2147483660"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ransition/>
  <p:timing/>
  <p:txStyles>
    <p:titleStyle>
      <a:lvl1pPr algn="l" defTabSz="914400" rtl="0" eaLnBrk="1" latinLnBrk="0" hangingPunct="1">
        <a:lnSpc>
          <a:spcPct val="90000"/>
        </a:lnSpc>
        <a:spcBef>
          <a:spcPct val="0"/>
        </a:spcBef>
        <a:buNone/>
        <a:defRPr kumimoji="0" lang="zh-CN" altLang="en-US" sz="3200" b="0" i="0" u="none" strike="noStrike" kern="1200" cap="none" spc="300" normalizeH="0" baseline="0" smtClean="0">
          <a:ln>
            <a:noFill/>
            <a:prstDash val="sysDot"/>
          </a:ln>
          <a:solidFill>
            <a:schemeClr val="accent1"/>
          </a:solidFill>
          <a:latin typeface="+mj-ea"/>
          <a:ea typeface="+mj-ea"/>
          <a:cs typeface="MiSans Heavy" panose="00000a00000000000000" charset="-122"/>
          <a:sym typeface="MiSans Normal"/>
        </a:defRPr>
      </a:lvl1pPr>
    </p:titleStyle>
    <p:bodyStyle>
      <a:lvl1pPr marL="228600" indent="-228600" algn="l" defTabSz="914400" rtl="0" eaLnBrk="1" latinLnBrk="0" hangingPunct="1">
        <a:lnSpc>
          <a:spcPct val="90000"/>
        </a:lnSpc>
        <a:spcBef>
          <a:spcPts val="1000"/>
        </a:spcBef>
        <a:buFont typeface="Arial" pitchFamily="34" charset="0"/>
        <a:buChar char="•"/>
        <a:defRPr kumimoji="0" lang="zh-CN" altLang="en-US" sz="1800" b="0" i="0" u="none" strike="noStrike" kern="1200" cap="none" spc="150" normalizeH="0" baseline="0" smtClean="0">
          <a:ln>
            <a:noFill/>
            <a:prstDash val="sysDot"/>
          </a:ln>
          <a:solidFill>
            <a:schemeClr val="tx1"/>
          </a:solidFill>
          <a:uFillTx/>
          <a:latin typeface="+mn-ea"/>
          <a:ea typeface="+mn-ea"/>
          <a:cs typeface="+mn-cs"/>
          <a:sym typeface="MiSans Normal"/>
        </a:defRPr>
      </a:lvl1pPr>
      <a:lvl2pPr marL="685800" indent="-228600" algn="l" defTabSz="914400" rtl="0" eaLnBrk="1" latinLnBrk="0" hangingPunct="1">
        <a:lnSpc>
          <a:spcPct val="90000"/>
        </a:lnSpc>
        <a:spcBef>
          <a:spcPts val="500"/>
        </a:spcBef>
        <a:buFont typeface="Arial" pitchFamily="34" charset="0"/>
        <a:buChar char="•"/>
        <a:defRPr kumimoji="0" lang="zh-CN" altLang="en-US" sz="1600" b="0" i="0" u="none" strike="noStrike" kern="1200" cap="none" spc="150" normalizeH="0" baseline="0" smtClean="0">
          <a:solidFill>
            <a:schemeClr val="tx1">
              <a:lumMod val="65000"/>
              <a:lumOff val="35000"/>
            </a:schemeClr>
          </a:solidFill>
          <a:uFillTx/>
          <a:latin typeface="+mn-ea"/>
          <a:ea typeface="+mn-ea"/>
          <a:cs typeface="+mn-cs"/>
          <a:sym typeface="MiSans Normal"/>
        </a:defRPr>
      </a:lvl2pPr>
      <a:lvl3pPr marL="1143000" indent="-228600" algn="l" defTabSz="914400" rtl="0" eaLnBrk="1" latinLnBrk="0" hangingPunct="1">
        <a:lnSpc>
          <a:spcPct val="90000"/>
        </a:lnSpc>
        <a:spcBef>
          <a:spcPts val="500"/>
        </a:spcBef>
        <a:buFont typeface="Arial" pitchFamily="34" charset="0"/>
        <a:buChar char="•"/>
        <a:defRPr kumimoji="0" lang="zh-CN" altLang="en-US" sz="1600" b="0" i="0" u="none" strike="noStrike" kern="1200" cap="none" spc="150" normalizeH="0" baseline="0" smtClean="0">
          <a:solidFill>
            <a:schemeClr val="tx1">
              <a:lumMod val="65000"/>
              <a:lumOff val="35000"/>
            </a:schemeClr>
          </a:solidFill>
          <a:uFillTx/>
          <a:latin typeface="+mn-ea"/>
          <a:ea typeface="+mn-ea"/>
          <a:cs typeface="+mn-cs"/>
          <a:sym typeface="MiSans Normal"/>
        </a:defRPr>
      </a:lvl3pPr>
      <a:lvl4pPr marL="1600200" indent="-228600" algn="l" defTabSz="914400" rtl="0" eaLnBrk="1" latinLnBrk="0" hangingPunct="1">
        <a:lnSpc>
          <a:spcPct val="90000"/>
        </a:lnSpc>
        <a:spcBef>
          <a:spcPts val="500"/>
        </a:spcBef>
        <a:buFont typeface="Arial" pitchFamily="34" charset="0"/>
        <a:buChar char="•"/>
        <a:defRPr kumimoji="0" lang="zh-CN" altLang="en-US" sz="1400" b="0" i="0" u="none" strike="noStrike" kern="1200" cap="none" spc="150" normalizeH="0" baseline="0" smtClean="0">
          <a:solidFill>
            <a:schemeClr val="tx1">
              <a:lumMod val="65000"/>
              <a:lumOff val="35000"/>
            </a:schemeClr>
          </a:solidFill>
          <a:uFillTx/>
          <a:latin typeface="+mn-ea"/>
          <a:ea typeface="+mn-ea"/>
          <a:cs typeface="+mn-cs"/>
          <a:sym typeface="MiSans Normal"/>
        </a:defRPr>
      </a:lvl4pPr>
      <a:lvl5pPr marL="2057400" indent="-228600" algn="l" defTabSz="914400" rtl="0" eaLnBrk="1" latinLnBrk="0" hangingPunct="1">
        <a:lnSpc>
          <a:spcPct val="90000"/>
        </a:lnSpc>
        <a:spcBef>
          <a:spcPts val="500"/>
        </a:spcBef>
        <a:buFont typeface="Arial" pitchFamily="34" charset="0"/>
        <a:buChar char="•"/>
        <a:defRPr kumimoji="0" lang="zh-CN" altLang="en-US" sz="1400" b="0" i="0" u="none" strike="noStrike" kern="1200" cap="none" spc="150" normalizeH="0" baseline="0">
          <a:solidFill>
            <a:schemeClr val="tx1">
              <a:lumMod val="65000"/>
              <a:lumOff val="35000"/>
            </a:schemeClr>
          </a:solidFill>
          <a:uFillTx/>
          <a:latin typeface="+mn-ea"/>
          <a:ea typeface="+mn-ea"/>
          <a:cs typeface="+mn-cs"/>
          <a:sym typeface="MiSans Normal"/>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notesSlide" Target="../notesSlides/notesSlide1.xml" /><Relationship Id="rId3" Type="http://schemas.openxmlformats.org/officeDocument/2006/relationships/tags" Target="../tags/tag95.xml" /><Relationship Id="rId4" Type="http://schemas.openxmlformats.org/officeDocument/2006/relationships/tags" Target="../tags/tag96.xml" /><Relationship Id="rId5" Type="http://schemas.openxmlformats.org/officeDocument/2006/relationships/tags" Target="../tags/tag97.xml" /><Relationship Id="rId6" Type="http://schemas.openxmlformats.org/officeDocument/2006/relationships/tags" Target="../tags/tag98.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4.xml" /><Relationship Id="rId10" Type="http://schemas.openxmlformats.org/officeDocument/2006/relationships/tags" Target="../tags/tag106.xml" /><Relationship Id="rId11" Type="http://schemas.openxmlformats.org/officeDocument/2006/relationships/tags" Target="../tags/tag107.xml" /><Relationship Id="rId12" Type="http://schemas.openxmlformats.org/officeDocument/2006/relationships/tags" Target="../tags/tag108.xml" /><Relationship Id="rId13" Type="http://schemas.openxmlformats.org/officeDocument/2006/relationships/tags" Target="../tags/tag109.xml" /><Relationship Id="rId14" Type="http://schemas.openxmlformats.org/officeDocument/2006/relationships/tags" Target="../tags/tag110.xml" /><Relationship Id="rId15" Type="http://schemas.openxmlformats.org/officeDocument/2006/relationships/tags" Target="../tags/tag111.xml" /><Relationship Id="rId16" Type="http://schemas.openxmlformats.org/officeDocument/2006/relationships/tags" Target="../tags/tag112.xml" /><Relationship Id="rId17" Type="http://schemas.openxmlformats.org/officeDocument/2006/relationships/tags" Target="../tags/tag113.xml" /><Relationship Id="rId18" Type="http://schemas.openxmlformats.org/officeDocument/2006/relationships/tags" Target="../tags/tag114.xml" /><Relationship Id="rId19" Type="http://schemas.openxmlformats.org/officeDocument/2006/relationships/tags" Target="../tags/tag115.xml" /><Relationship Id="rId2" Type="http://schemas.openxmlformats.org/officeDocument/2006/relationships/notesSlide" Target="../notesSlides/notesSlide2.xml" /><Relationship Id="rId20" Type="http://schemas.openxmlformats.org/officeDocument/2006/relationships/tags" Target="../tags/tag116.xml" /><Relationship Id="rId3" Type="http://schemas.openxmlformats.org/officeDocument/2006/relationships/tags" Target="../tags/tag99.xml" /><Relationship Id="rId4" Type="http://schemas.openxmlformats.org/officeDocument/2006/relationships/tags" Target="../tags/tag100.xml" /><Relationship Id="rId5" Type="http://schemas.openxmlformats.org/officeDocument/2006/relationships/tags" Target="../tags/tag101.xml" /><Relationship Id="rId6" Type="http://schemas.openxmlformats.org/officeDocument/2006/relationships/tags" Target="../tags/tag102.xml" /><Relationship Id="rId7" Type="http://schemas.openxmlformats.org/officeDocument/2006/relationships/tags" Target="../tags/tag103.xml" /><Relationship Id="rId8" Type="http://schemas.openxmlformats.org/officeDocument/2006/relationships/tags" Target="../tags/tag104.xml" /><Relationship Id="rId9" Type="http://schemas.openxmlformats.org/officeDocument/2006/relationships/tags" Target="../tags/tag105.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117.xml" /><Relationship Id="rId3" Type="http://schemas.openxmlformats.org/officeDocument/2006/relationships/tags" Target="../tags/tag118.xml" /><Relationship Id="rId4" Type="http://schemas.openxmlformats.org/officeDocument/2006/relationships/tags" Target="../tags/tag119.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28.xml" /><Relationship Id="rId11" Type="http://schemas.openxmlformats.org/officeDocument/2006/relationships/tags" Target="../tags/tag129.xml" /><Relationship Id="rId12" Type="http://schemas.openxmlformats.org/officeDocument/2006/relationships/tags" Target="../tags/tag130.xml" /><Relationship Id="rId13" Type="http://schemas.openxmlformats.org/officeDocument/2006/relationships/tags" Target="../tags/tag131.xml" /><Relationship Id="rId14" Type="http://schemas.openxmlformats.org/officeDocument/2006/relationships/tags" Target="../tags/tag132.xml" /><Relationship Id="rId15" Type="http://schemas.openxmlformats.org/officeDocument/2006/relationships/tags" Target="../tags/tag133.xml" /><Relationship Id="rId16" Type="http://schemas.openxmlformats.org/officeDocument/2006/relationships/tags" Target="../tags/tag134.xml" /><Relationship Id="rId17" Type="http://schemas.openxmlformats.org/officeDocument/2006/relationships/tags" Target="../tags/tag135.xml" /><Relationship Id="rId18" Type="http://schemas.openxmlformats.org/officeDocument/2006/relationships/tags" Target="../tags/tag136.xml" /><Relationship Id="rId2" Type="http://schemas.openxmlformats.org/officeDocument/2006/relationships/tags" Target="../tags/tag120.xml" /><Relationship Id="rId3" Type="http://schemas.openxmlformats.org/officeDocument/2006/relationships/tags" Target="../tags/tag121.xml" /><Relationship Id="rId4" Type="http://schemas.openxmlformats.org/officeDocument/2006/relationships/tags" Target="../tags/tag122.xml" /><Relationship Id="rId5" Type="http://schemas.openxmlformats.org/officeDocument/2006/relationships/tags" Target="../tags/tag123.xml" /><Relationship Id="rId6" Type="http://schemas.openxmlformats.org/officeDocument/2006/relationships/tags" Target="../tags/tag124.xml" /><Relationship Id="rId7" Type="http://schemas.openxmlformats.org/officeDocument/2006/relationships/tags" Target="../tags/tag125.xml" /><Relationship Id="rId8" Type="http://schemas.openxmlformats.org/officeDocument/2006/relationships/tags" Target="../tags/tag126.xml" /><Relationship Id="rId9" Type="http://schemas.openxmlformats.org/officeDocument/2006/relationships/tags" Target="../tags/tag127.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45.xml" /><Relationship Id="rId11" Type="http://schemas.openxmlformats.org/officeDocument/2006/relationships/tags" Target="../tags/tag146.xml" /><Relationship Id="rId12" Type="http://schemas.openxmlformats.org/officeDocument/2006/relationships/tags" Target="../tags/tag147.xml" /><Relationship Id="rId13" Type="http://schemas.openxmlformats.org/officeDocument/2006/relationships/tags" Target="../tags/tag148.xml" /><Relationship Id="rId2" Type="http://schemas.openxmlformats.org/officeDocument/2006/relationships/tags" Target="../tags/tag137.xml" /><Relationship Id="rId3" Type="http://schemas.openxmlformats.org/officeDocument/2006/relationships/tags" Target="../tags/tag138.xml" /><Relationship Id="rId4" Type="http://schemas.openxmlformats.org/officeDocument/2006/relationships/tags" Target="../tags/tag139.xml" /><Relationship Id="rId5" Type="http://schemas.openxmlformats.org/officeDocument/2006/relationships/tags" Target="../tags/tag140.xml" /><Relationship Id="rId6" Type="http://schemas.openxmlformats.org/officeDocument/2006/relationships/tags" Target="../tags/tag141.xml" /><Relationship Id="rId7" Type="http://schemas.openxmlformats.org/officeDocument/2006/relationships/tags" Target="../tags/tag142.xml" /><Relationship Id="rId8" Type="http://schemas.openxmlformats.org/officeDocument/2006/relationships/tags" Target="../tags/tag143.xml" /><Relationship Id="rId9" Type="http://schemas.openxmlformats.org/officeDocument/2006/relationships/tags" Target="../tags/tag144.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57.xml" /><Relationship Id="rId11" Type="http://schemas.openxmlformats.org/officeDocument/2006/relationships/tags" Target="../tags/tag158.xml" /><Relationship Id="rId12" Type="http://schemas.openxmlformats.org/officeDocument/2006/relationships/tags" Target="../tags/tag159.xml" /><Relationship Id="rId13" Type="http://schemas.openxmlformats.org/officeDocument/2006/relationships/tags" Target="../tags/tag160.xml" /><Relationship Id="rId14" Type="http://schemas.openxmlformats.org/officeDocument/2006/relationships/tags" Target="../tags/tag161.xml" /><Relationship Id="rId15" Type="http://schemas.openxmlformats.org/officeDocument/2006/relationships/tags" Target="../tags/tag162.xml" /><Relationship Id="rId16" Type="http://schemas.openxmlformats.org/officeDocument/2006/relationships/tags" Target="../tags/tag163.xml" /><Relationship Id="rId17" Type="http://schemas.openxmlformats.org/officeDocument/2006/relationships/tags" Target="../tags/tag164.xml" /><Relationship Id="rId18" Type="http://schemas.openxmlformats.org/officeDocument/2006/relationships/tags" Target="../tags/tag165.xml" /><Relationship Id="rId19" Type="http://schemas.openxmlformats.org/officeDocument/2006/relationships/tags" Target="../tags/tag166.xml" /><Relationship Id="rId2" Type="http://schemas.openxmlformats.org/officeDocument/2006/relationships/tags" Target="../tags/tag149.xml" /><Relationship Id="rId20" Type="http://schemas.openxmlformats.org/officeDocument/2006/relationships/tags" Target="../tags/tag167.xml" /><Relationship Id="rId21" Type="http://schemas.openxmlformats.org/officeDocument/2006/relationships/tags" Target="../tags/tag168.xml" /><Relationship Id="rId22" Type="http://schemas.openxmlformats.org/officeDocument/2006/relationships/tags" Target="../tags/tag169.xml" /><Relationship Id="rId23" Type="http://schemas.openxmlformats.org/officeDocument/2006/relationships/tags" Target="../tags/tag170.xml" /><Relationship Id="rId24" Type="http://schemas.openxmlformats.org/officeDocument/2006/relationships/tags" Target="../tags/tag171.xml" /><Relationship Id="rId25" Type="http://schemas.openxmlformats.org/officeDocument/2006/relationships/tags" Target="../tags/tag172.xml" /><Relationship Id="rId26" Type="http://schemas.openxmlformats.org/officeDocument/2006/relationships/tags" Target="../tags/tag173.xml" /><Relationship Id="rId27" Type="http://schemas.openxmlformats.org/officeDocument/2006/relationships/tags" Target="../tags/tag174.xml" /><Relationship Id="rId28" Type="http://schemas.openxmlformats.org/officeDocument/2006/relationships/tags" Target="../tags/tag175.xml" /><Relationship Id="rId29" Type="http://schemas.openxmlformats.org/officeDocument/2006/relationships/tags" Target="../tags/tag176.xml" /><Relationship Id="rId3" Type="http://schemas.openxmlformats.org/officeDocument/2006/relationships/tags" Target="../tags/tag150.xml" /><Relationship Id="rId30" Type="http://schemas.openxmlformats.org/officeDocument/2006/relationships/tags" Target="../tags/tag177.xml" /><Relationship Id="rId31" Type="http://schemas.openxmlformats.org/officeDocument/2006/relationships/tags" Target="../tags/tag178.xml" /><Relationship Id="rId32" Type="http://schemas.openxmlformats.org/officeDocument/2006/relationships/tags" Target="../tags/tag179.xml" /><Relationship Id="rId33" Type="http://schemas.openxmlformats.org/officeDocument/2006/relationships/tags" Target="../tags/tag180.xml" /><Relationship Id="rId34" Type="http://schemas.openxmlformats.org/officeDocument/2006/relationships/tags" Target="../tags/tag181.xml" /><Relationship Id="rId35" Type="http://schemas.openxmlformats.org/officeDocument/2006/relationships/tags" Target="../tags/tag182.xml" /><Relationship Id="rId36" Type="http://schemas.openxmlformats.org/officeDocument/2006/relationships/tags" Target="../tags/tag183.xml" /><Relationship Id="rId37" Type="http://schemas.openxmlformats.org/officeDocument/2006/relationships/tags" Target="../tags/tag184.xml" /><Relationship Id="rId38" Type="http://schemas.openxmlformats.org/officeDocument/2006/relationships/tags" Target="../tags/tag185.xml" /><Relationship Id="rId39" Type="http://schemas.openxmlformats.org/officeDocument/2006/relationships/tags" Target="../tags/tag186.xml" /><Relationship Id="rId4" Type="http://schemas.openxmlformats.org/officeDocument/2006/relationships/tags" Target="../tags/tag151.xml" /><Relationship Id="rId40" Type="http://schemas.openxmlformats.org/officeDocument/2006/relationships/tags" Target="../tags/tag187.xml" /><Relationship Id="rId41" Type="http://schemas.openxmlformats.org/officeDocument/2006/relationships/tags" Target="../tags/tag188.xml" /><Relationship Id="rId42" Type="http://schemas.openxmlformats.org/officeDocument/2006/relationships/tags" Target="../tags/tag189.xml" /><Relationship Id="rId43" Type="http://schemas.openxmlformats.org/officeDocument/2006/relationships/tags" Target="../tags/tag190.xml" /><Relationship Id="rId5" Type="http://schemas.openxmlformats.org/officeDocument/2006/relationships/tags" Target="../tags/tag152.xml" /><Relationship Id="rId6" Type="http://schemas.openxmlformats.org/officeDocument/2006/relationships/tags" Target="../tags/tag153.xml" /><Relationship Id="rId7" Type="http://schemas.openxmlformats.org/officeDocument/2006/relationships/tags" Target="../tags/tag154.xml" /><Relationship Id="rId8" Type="http://schemas.openxmlformats.org/officeDocument/2006/relationships/tags" Target="../tags/tag155.xml" /><Relationship Id="rId9" Type="http://schemas.openxmlformats.org/officeDocument/2006/relationships/tags" Target="../tags/tag156.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99.xml" /><Relationship Id="rId11" Type="http://schemas.openxmlformats.org/officeDocument/2006/relationships/tags" Target="../tags/tag200.xml" /><Relationship Id="rId12" Type="http://schemas.openxmlformats.org/officeDocument/2006/relationships/tags" Target="../tags/tag201.xml" /><Relationship Id="rId13" Type="http://schemas.openxmlformats.org/officeDocument/2006/relationships/tags" Target="../tags/tag202.xml" /><Relationship Id="rId2" Type="http://schemas.openxmlformats.org/officeDocument/2006/relationships/tags" Target="../tags/tag191.xml" /><Relationship Id="rId3" Type="http://schemas.openxmlformats.org/officeDocument/2006/relationships/tags" Target="../tags/tag192.xml" /><Relationship Id="rId4" Type="http://schemas.openxmlformats.org/officeDocument/2006/relationships/tags" Target="../tags/tag193.xml" /><Relationship Id="rId5" Type="http://schemas.openxmlformats.org/officeDocument/2006/relationships/tags" Target="../tags/tag194.xml" /><Relationship Id="rId6" Type="http://schemas.openxmlformats.org/officeDocument/2006/relationships/tags" Target="../tags/tag195.xml" /><Relationship Id="rId7" Type="http://schemas.openxmlformats.org/officeDocument/2006/relationships/tags" Target="../tags/tag196.xml" /><Relationship Id="rId8" Type="http://schemas.openxmlformats.org/officeDocument/2006/relationships/tags" Target="../tags/tag197.xml" /><Relationship Id="rId9" Type="http://schemas.openxmlformats.org/officeDocument/2006/relationships/tags" Target="../tags/tag198.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203.xml" /><Relationship Id="rId3" Type="http://schemas.openxmlformats.org/officeDocument/2006/relationships/tags" Target="../tags/tag204.xml" /><Relationship Id="rId4" Type="http://schemas.openxmlformats.org/officeDocument/2006/relationships/tags" Target="../tags/tag205.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214.xml" /><Relationship Id="rId11" Type="http://schemas.openxmlformats.org/officeDocument/2006/relationships/tags" Target="../tags/tag215.xml" /><Relationship Id="rId12" Type="http://schemas.openxmlformats.org/officeDocument/2006/relationships/tags" Target="../tags/tag216.xml" /><Relationship Id="rId13" Type="http://schemas.openxmlformats.org/officeDocument/2006/relationships/tags" Target="../tags/tag217.xml" /><Relationship Id="rId14" Type="http://schemas.openxmlformats.org/officeDocument/2006/relationships/tags" Target="../tags/tag218.xml" /><Relationship Id="rId15" Type="http://schemas.openxmlformats.org/officeDocument/2006/relationships/tags" Target="../tags/tag219.xml" /><Relationship Id="rId16" Type="http://schemas.openxmlformats.org/officeDocument/2006/relationships/tags" Target="../tags/tag220.xml" /><Relationship Id="rId17" Type="http://schemas.openxmlformats.org/officeDocument/2006/relationships/tags" Target="../tags/tag221.xml" /><Relationship Id="rId18" Type="http://schemas.openxmlformats.org/officeDocument/2006/relationships/tags" Target="../tags/tag222.xml" /><Relationship Id="rId19" Type="http://schemas.openxmlformats.org/officeDocument/2006/relationships/tags" Target="../tags/tag223.xml" /><Relationship Id="rId2" Type="http://schemas.openxmlformats.org/officeDocument/2006/relationships/tags" Target="../tags/tag206.xml" /><Relationship Id="rId20" Type="http://schemas.openxmlformats.org/officeDocument/2006/relationships/tags" Target="../tags/tag224.xml" /><Relationship Id="rId21" Type="http://schemas.openxmlformats.org/officeDocument/2006/relationships/tags" Target="../tags/tag225.xml" /><Relationship Id="rId22" Type="http://schemas.openxmlformats.org/officeDocument/2006/relationships/tags" Target="../tags/tag226.xml" /><Relationship Id="rId23" Type="http://schemas.openxmlformats.org/officeDocument/2006/relationships/tags" Target="../tags/tag227.xml" /><Relationship Id="rId24" Type="http://schemas.openxmlformats.org/officeDocument/2006/relationships/tags" Target="../tags/tag228.xml" /><Relationship Id="rId25" Type="http://schemas.openxmlformats.org/officeDocument/2006/relationships/tags" Target="../tags/tag229.xml" /><Relationship Id="rId26" Type="http://schemas.openxmlformats.org/officeDocument/2006/relationships/tags" Target="../tags/tag230.xml" /><Relationship Id="rId27" Type="http://schemas.openxmlformats.org/officeDocument/2006/relationships/tags" Target="../tags/tag231.xml" /><Relationship Id="rId28" Type="http://schemas.openxmlformats.org/officeDocument/2006/relationships/tags" Target="../tags/tag232.xml" /><Relationship Id="rId29" Type="http://schemas.openxmlformats.org/officeDocument/2006/relationships/tags" Target="../tags/tag233.xml" /><Relationship Id="rId3" Type="http://schemas.openxmlformats.org/officeDocument/2006/relationships/tags" Target="../tags/tag207.xml" /><Relationship Id="rId30" Type="http://schemas.openxmlformats.org/officeDocument/2006/relationships/tags" Target="../tags/tag234.xml" /><Relationship Id="rId4" Type="http://schemas.openxmlformats.org/officeDocument/2006/relationships/tags" Target="../tags/tag208.xml" /><Relationship Id="rId5" Type="http://schemas.openxmlformats.org/officeDocument/2006/relationships/tags" Target="../tags/tag209.xml" /><Relationship Id="rId6" Type="http://schemas.openxmlformats.org/officeDocument/2006/relationships/tags" Target="../tags/tag210.xml" /><Relationship Id="rId7" Type="http://schemas.openxmlformats.org/officeDocument/2006/relationships/tags" Target="../tags/tag211.xml" /><Relationship Id="rId8" Type="http://schemas.openxmlformats.org/officeDocument/2006/relationships/tags" Target="../tags/tag212.xml" /><Relationship Id="rId9" Type="http://schemas.openxmlformats.org/officeDocument/2006/relationships/tags" Target="../tags/tag213.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243.xml" /><Relationship Id="rId11" Type="http://schemas.openxmlformats.org/officeDocument/2006/relationships/tags" Target="../tags/tag244.xml" /><Relationship Id="rId12" Type="http://schemas.openxmlformats.org/officeDocument/2006/relationships/tags" Target="../tags/tag245.xml" /><Relationship Id="rId13" Type="http://schemas.openxmlformats.org/officeDocument/2006/relationships/tags" Target="../tags/tag246.xml" /><Relationship Id="rId14" Type="http://schemas.openxmlformats.org/officeDocument/2006/relationships/tags" Target="../tags/tag247.xml" /><Relationship Id="rId15" Type="http://schemas.openxmlformats.org/officeDocument/2006/relationships/tags" Target="../tags/tag248.xml" /><Relationship Id="rId16" Type="http://schemas.openxmlformats.org/officeDocument/2006/relationships/tags" Target="../tags/tag249.xml" /><Relationship Id="rId17" Type="http://schemas.openxmlformats.org/officeDocument/2006/relationships/tags" Target="../tags/tag250.xml" /><Relationship Id="rId18" Type="http://schemas.openxmlformats.org/officeDocument/2006/relationships/tags" Target="../tags/tag251.xml" /><Relationship Id="rId19" Type="http://schemas.openxmlformats.org/officeDocument/2006/relationships/tags" Target="../tags/tag252.xml" /><Relationship Id="rId2" Type="http://schemas.openxmlformats.org/officeDocument/2006/relationships/tags" Target="../tags/tag235.xml" /><Relationship Id="rId20" Type="http://schemas.openxmlformats.org/officeDocument/2006/relationships/tags" Target="../tags/tag253.xml" /><Relationship Id="rId21" Type="http://schemas.openxmlformats.org/officeDocument/2006/relationships/tags" Target="../tags/tag254.xml" /><Relationship Id="rId22" Type="http://schemas.openxmlformats.org/officeDocument/2006/relationships/tags" Target="../tags/tag255.xml" /><Relationship Id="rId23" Type="http://schemas.openxmlformats.org/officeDocument/2006/relationships/tags" Target="../tags/tag256.xml" /><Relationship Id="rId24" Type="http://schemas.openxmlformats.org/officeDocument/2006/relationships/tags" Target="../tags/tag257.xml" /><Relationship Id="rId25" Type="http://schemas.openxmlformats.org/officeDocument/2006/relationships/tags" Target="../tags/tag258.xml" /><Relationship Id="rId3" Type="http://schemas.openxmlformats.org/officeDocument/2006/relationships/tags" Target="../tags/tag236.xml" /><Relationship Id="rId4" Type="http://schemas.openxmlformats.org/officeDocument/2006/relationships/tags" Target="../tags/tag237.xml" /><Relationship Id="rId5" Type="http://schemas.openxmlformats.org/officeDocument/2006/relationships/tags" Target="../tags/tag238.xml" /><Relationship Id="rId6" Type="http://schemas.openxmlformats.org/officeDocument/2006/relationships/tags" Target="../tags/tag239.xml" /><Relationship Id="rId7" Type="http://schemas.openxmlformats.org/officeDocument/2006/relationships/tags" Target="../tags/tag240.xml" /><Relationship Id="rId8" Type="http://schemas.openxmlformats.org/officeDocument/2006/relationships/tags" Target="../tags/tag241.xml" /><Relationship Id="rId9" Type="http://schemas.openxmlformats.org/officeDocument/2006/relationships/tags" Target="../tags/tag242.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267.xml" /><Relationship Id="rId11" Type="http://schemas.openxmlformats.org/officeDocument/2006/relationships/tags" Target="../tags/tag268.xml" /><Relationship Id="rId12" Type="http://schemas.openxmlformats.org/officeDocument/2006/relationships/tags" Target="../tags/tag269.xml" /><Relationship Id="rId13" Type="http://schemas.openxmlformats.org/officeDocument/2006/relationships/tags" Target="../tags/tag270.xml" /><Relationship Id="rId14" Type="http://schemas.openxmlformats.org/officeDocument/2006/relationships/tags" Target="../tags/tag271.xml" /><Relationship Id="rId15" Type="http://schemas.openxmlformats.org/officeDocument/2006/relationships/tags" Target="../tags/tag272.xml" /><Relationship Id="rId16" Type="http://schemas.openxmlformats.org/officeDocument/2006/relationships/tags" Target="../tags/tag273.xml" /><Relationship Id="rId17" Type="http://schemas.openxmlformats.org/officeDocument/2006/relationships/tags" Target="../tags/tag274.xml" /><Relationship Id="rId18" Type="http://schemas.openxmlformats.org/officeDocument/2006/relationships/tags" Target="../tags/tag275.xml" /><Relationship Id="rId19" Type="http://schemas.openxmlformats.org/officeDocument/2006/relationships/tags" Target="../tags/tag276.xml" /><Relationship Id="rId2" Type="http://schemas.openxmlformats.org/officeDocument/2006/relationships/tags" Target="../tags/tag259.xml" /><Relationship Id="rId3" Type="http://schemas.openxmlformats.org/officeDocument/2006/relationships/tags" Target="../tags/tag260.xml" /><Relationship Id="rId4" Type="http://schemas.openxmlformats.org/officeDocument/2006/relationships/tags" Target="../tags/tag261.xml" /><Relationship Id="rId5" Type="http://schemas.openxmlformats.org/officeDocument/2006/relationships/tags" Target="../tags/tag262.xml" /><Relationship Id="rId6" Type="http://schemas.openxmlformats.org/officeDocument/2006/relationships/tags" Target="../tags/tag263.xml" /><Relationship Id="rId7" Type="http://schemas.openxmlformats.org/officeDocument/2006/relationships/tags" Target="../tags/tag264.xml" /><Relationship Id="rId8" Type="http://schemas.openxmlformats.org/officeDocument/2006/relationships/tags" Target="../tags/tag265.xml" /><Relationship Id="rId9" Type="http://schemas.openxmlformats.org/officeDocument/2006/relationships/tags" Target="../tags/tag266.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285.xml" /><Relationship Id="rId11" Type="http://schemas.openxmlformats.org/officeDocument/2006/relationships/tags" Target="../tags/tag286.xml" /><Relationship Id="rId12" Type="http://schemas.openxmlformats.org/officeDocument/2006/relationships/tags" Target="../tags/tag287.xml" /><Relationship Id="rId13" Type="http://schemas.openxmlformats.org/officeDocument/2006/relationships/tags" Target="../tags/tag288.xml" /><Relationship Id="rId14" Type="http://schemas.openxmlformats.org/officeDocument/2006/relationships/tags" Target="../tags/tag289.xml" /><Relationship Id="rId15" Type="http://schemas.openxmlformats.org/officeDocument/2006/relationships/tags" Target="../tags/tag290.xml" /><Relationship Id="rId16" Type="http://schemas.openxmlformats.org/officeDocument/2006/relationships/tags" Target="../tags/tag291.xml" /><Relationship Id="rId17" Type="http://schemas.openxmlformats.org/officeDocument/2006/relationships/tags" Target="../tags/tag292.xml" /><Relationship Id="rId2" Type="http://schemas.openxmlformats.org/officeDocument/2006/relationships/tags" Target="../tags/tag277.xml" /><Relationship Id="rId3" Type="http://schemas.openxmlformats.org/officeDocument/2006/relationships/tags" Target="../tags/tag278.xml" /><Relationship Id="rId4" Type="http://schemas.openxmlformats.org/officeDocument/2006/relationships/tags" Target="../tags/tag279.xml" /><Relationship Id="rId5" Type="http://schemas.openxmlformats.org/officeDocument/2006/relationships/tags" Target="../tags/tag280.xml" /><Relationship Id="rId6" Type="http://schemas.openxmlformats.org/officeDocument/2006/relationships/tags" Target="../tags/tag281.xml" /><Relationship Id="rId7" Type="http://schemas.openxmlformats.org/officeDocument/2006/relationships/tags" Target="../tags/tag282.xml" /><Relationship Id="rId8" Type="http://schemas.openxmlformats.org/officeDocument/2006/relationships/tags" Target="../tags/tag283.xml" /><Relationship Id="rId9" Type="http://schemas.openxmlformats.org/officeDocument/2006/relationships/tags" Target="../tags/tag284.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293.xml" /><Relationship Id="rId3" Type="http://schemas.openxmlformats.org/officeDocument/2006/relationships/tags" Target="../tags/tag294.xml" /><Relationship Id="rId4" Type="http://schemas.openxmlformats.org/officeDocument/2006/relationships/tags" Target="../tags/tag295.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304.xml" /><Relationship Id="rId11" Type="http://schemas.openxmlformats.org/officeDocument/2006/relationships/tags" Target="../tags/tag305.xml" /><Relationship Id="rId12" Type="http://schemas.openxmlformats.org/officeDocument/2006/relationships/tags" Target="../tags/tag306.xml" /><Relationship Id="rId13" Type="http://schemas.openxmlformats.org/officeDocument/2006/relationships/tags" Target="../tags/tag307.xml" /><Relationship Id="rId14" Type="http://schemas.openxmlformats.org/officeDocument/2006/relationships/tags" Target="../tags/tag308.xml" /><Relationship Id="rId15" Type="http://schemas.openxmlformats.org/officeDocument/2006/relationships/tags" Target="../tags/tag309.xml" /><Relationship Id="rId16" Type="http://schemas.openxmlformats.org/officeDocument/2006/relationships/tags" Target="../tags/tag310.xml" /><Relationship Id="rId17" Type="http://schemas.openxmlformats.org/officeDocument/2006/relationships/tags" Target="../tags/tag311.xml" /><Relationship Id="rId18" Type="http://schemas.openxmlformats.org/officeDocument/2006/relationships/tags" Target="../tags/tag312.xml" /><Relationship Id="rId2" Type="http://schemas.openxmlformats.org/officeDocument/2006/relationships/tags" Target="../tags/tag296.xml" /><Relationship Id="rId3" Type="http://schemas.openxmlformats.org/officeDocument/2006/relationships/tags" Target="../tags/tag297.xml" /><Relationship Id="rId4" Type="http://schemas.openxmlformats.org/officeDocument/2006/relationships/tags" Target="../tags/tag298.xml" /><Relationship Id="rId5" Type="http://schemas.openxmlformats.org/officeDocument/2006/relationships/tags" Target="../tags/tag299.xml" /><Relationship Id="rId6" Type="http://schemas.openxmlformats.org/officeDocument/2006/relationships/tags" Target="../tags/tag300.xml" /><Relationship Id="rId7" Type="http://schemas.openxmlformats.org/officeDocument/2006/relationships/tags" Target="../tags/tag301.xml" /><Relationship Id="rId8" Type="http://schemas.openxmlformats.org/officeDocument/2006/relationships/tags" Target="../tags/tag302.xml" /><Relationship Id="rId9" Type="http://schemas.openxmlformats.org/officeDocument/2006/relationships/tags" Target="../tags/tag303.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57806600406600602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 name="文本占位符 4"/>
          <p:cNvSpPr>
            <a:spLocks noGrp="1"/>
          </p:cNvSpPr>
          <p:nvPr>
            <p:ph type="body" idx="4"/>
            <p:custDataLst>
              <p:tags r:id="rId3"/>
            </p:custDataLst>
          </p:nvPr>
        </p:nvSpPr>
        <p:spPr/>
        <p:txBody>
          <a:bodyPr/>
          <a:lstStyle/>
          <a:p>
            <a:r>
              <a:rPr lang="zh-CN" altLang="en-US"/>
              <a:t>汇报人：_</a:t>
            </a:r>
            <a:endParaRPr lang="zh-CN" altLang="en-US"/>
          </a:p>
        </p:txBody>
      </p:sp>
      <p:sp>
        <p:nvSpPr>
          <p:cNvPr id="6" name="文本占位符 5"/>
          <p:cNvSpPr>
            <a:spLocks noGrp="1"/>
          </p:cNvSpPr>
          <p:nvPr>
            <p:ph type="body" idx="3"/>
            <p:custDataLst>
              <p:tags r:id="rId4"/>
            </p:custDataLst>
          </p:nvPr>
        </p:nvSpPr>
        <p:spPr/>
        <p:txBody>
          <a:bodyPr/>
          <a:lstStyle/>
          <a:p>
            <a:r>
              <a:rPr lang="zh-CN" altLang="en-US">
                <a:latin typeface="+mj-ea"/>
                <a:ea typeface="+mj-ea"/>
              </a:rPr>
              <a:t>Simple &amp; Creative</a:t>
            </a:r>
            <a:endParaRPr lang="zh-CN" altLang="en-US">
              <a:latin typeface="+mj-ea"/>
              <a:ea typeface="+mj-ea"/>
            </a:endParaRPr>
          </a:p>
        </p:txBody>
      </p:sp>
      <p:sp>
        <p:nvSpPr>
          <p:cNvPr id="7" name="标题 6"/>
          <p:cNvSpPr>
            <a:spLocks noGrp="1"/>
          </p:cNvSpPr>
          <p:nvPr>
            <p:ph type="title" idx="2"/>
            <p:custDataLst>
              <p:tags r:id="rId5"/>
            </p:custDataLst>
          </p:nvPr>
        </p:nvSpPr>
        <p:spPr/>
        <p:txBody>
          <a:bodyPr/>
          <a:lstStyle/>
          <a:p>
            <a:r>
              <a:rPr lang="zh-CN" altLang="en-US">
                <a:latin typeface="+mj-ea"/>
                <a:ea typeface="+mj-ea"/>
              </a:rPr>
              <a:t>操作后切口出血查房</a:t>
            </a:r>
            <a:endParaRPr lang="zh-CN" altLang="en-US">
              <a:latin typeface="+mj-ea"/>
              <a:ea typeface="+mj-ea"/>
            </a:endParaRPr>
          </a:p>
        </p:txBody>
      </p:sp>
    </p:spTree>
    <p:custDataLst>
      <p:tags r:id="rId6"/>
    </p:custData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8" name="文本占位符 7"/>
          <p:cNvSpPr>
            <a:spLocks noGrp="1"/>
          </p:cNvSpPr>
          <p:nvPr>
            <p:ph type="body" idx="2"/>
            <p:custDataLst>
              <p:tags r:id="rId3"/>
            </p:custDataLst>
          </p:nvPr>
        </p:nvSpPr>
        <p:spPr/>
        <p:txBody>
          <a:bodyPr/>
          <a:lstStyle/>
          <a:p>
            <a:r>
              <a:rPr lang="zh-CN" altLang="en-US"/>
              <a:t>Contents</a:t>
            </a:r>
            <a:endParaRPr lang="zh-CN" altLang="en-US"/>
          </a:p>
        </p:txBody>
      </p:sp>
      <p:sp>
        <p:nvSpPr>
          <p:cNvPr id="9" name="标题 8"/>
          <p:cNvSpPr>
            <a:spLocks noGrp="1"/>
          </p:cNvSpPr>
          <p:nvPr>
            <p:ph type="title" idx="1"/>
            <p:custDataLst>
              <p:tags r:id="rId4"/>
            </p:custDataLst>
          </p:nvPr>
        </p:nvSpPr>
        <p:spPr/>
        <p:txBody>
          <a:bodyPr/>
          <a:lstStyle/>
          <a:p>
            <a:r>
              <a:rPr lang="zh-CN" altLang="en-US"/>
              <a:t>目录</a:t>
            </a:r>
            <a:endParaRPr lang="zh-CN" altLang="en-US"/>
          </a:p>
        </p:txBody>
      </p:sp>
      <p:sp>
        <p:nvSpPr>
          <p:cNvPr id="15" name="序号"/>
          <p:cNvSpPr txBox="1"/>
          <p:nvPr>
            <p:custDataLst>
              <p:tags r:id="rId5"/>
            </p:custDataLst>
          </p:nvPr>
        </p:nvSpPr>
        <p:spPr>
          <a:xfrm>
            <a:off x="7581265" y="1531620"/>
            <a:ext cx="709930" cy="494665"/>
          </a:xfrm>
          <a:prstGeom prst="rect">
            <a:avLst/>
          </a:prstGeom>
          <a:noFill/>
        </p:spPr>
        <p:txBody>
          <a:bodyPr vert="horz" wrap="square" lIns="91440" tIns="45720" rIns="91440" bIns="45720" rtlCol="0" anchor="ctr" anchorCtr="0">
            <a:normAutofit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buClrTx/>
              <a:buSzTx/>
              <a:buFontTx/>
            </a:pPr>
            <a:r>
              <a:rPr lang="en-US" altLang="zh-CN" sz="2800">
                <a:solidFill>
                  <a:schemeClr val="bg1">
                    <a:lumMod val="50000"/>
                  </a:schemeClr>
                </a:solidFill>
                <a:latin typeface="+mj-ea"/>
                <a:ea typeface="+mj-ea"/>
                <a:cs typeface="MiSans Normal" panose="00000500000000000000" charset="-122"/>
                <a:sym typeface="MiSans Normal"/>
              </a:rPr>
              <a:t>01</a:t>
            </a:r>
            <a:endParaRPr lang="en-US" altLang="zh-CN" sz="2800">
              <a:solidFill>
                <a:schemeClr val="bg1">
                  <a:lumMod val="50000"/>
                </a:schemeClr>
              </a:solidFill>
              <a:latin typeface="+mj-ea"/>
              <a:ea typeface="+mj-ea"/>
              <a:cs typeface="MiSans Normal" panose="00000500000000000000" charset="-122"/>
              <a:sym typeface="MiSans Normal"/>
            </a:endParaRPr>
          </a:p>
        </p:txBody>
      </p:sp>
      <p:sp>
        <p:nvSpPr>
          <p:cNvPr id="16" name="标题"/>
          <p:cNvSpPr txBox="1"/>
          <p:nvPr>
            <p:custDataLst>
              <p:tags r:id="rId6"/>
            </p:custDataLst>
          </p:nvPr>
        </p:nvSpPr>
        <p:spPr>
          <a:xfrm>
            <a:off x="1475740" y="1531620"/>
            <a:ext cx="6064250" cy="494665"/>
          </a:xfrm>
          <a:prstGeom prst="rect">
            <a:avLst/>
          </a:prstGeom>
          <a:noFill/>
        </p:spPr>
        <p:txBody>
          <a:bodyPr wrap="square" lIns="0" tIns="0" rIns="0"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b="1" spc="300">
                <a:solidFill>
                  <a:schemeClr val="tx1">
                    <a:lumMod val="85000"/>
                    <a:lumOff val="15000"/>
                  </a:schemeClr>
                </a:solidFill>
                <a:latin typeface="+mj-ea"/>
                <a:ea typeface="+mj-ea"/>
                <a:cs typeface="MiSans Normal" panose="00000500000000000000" charset="-122"/>
                <a:sym typeface="MiSans Heavy"/>
              </a:rPr>
              <a:t>操作后切口出血的相关知识</a:t>
            </a:r>
            <a:endParaRPr lang="zh-CN" altLang="en-US" sz="2400" b="1" spc="300">
              <a:solidFill>
                <a:schemeClr val="tx1">
                  <a:lumMod val="85000"/>
                  <a:lumOff val="15000"/>
                </a:schemeClr>
              </a:solidFill>
              <a:latin typeface="+mj-ea"/>
              <a:ea typeface="+mj-ea"/>
              <a:cs typeface="MiSans Normal" panose="00000500000000000000" charset="-122"/>
              <a:sym typeface="MiSans Heavy"/>
            </a:endParaRPr>
          </a:p>
        </p:txBody>
      </p:sp>
      <p:cxnSp>
        <p:nvCxnSpPr>
          <p:cNvPr id="24" name="直接连接符 23"/>
          <p:cNvCxnSpPr/>
          <p:nvPr>
            <p:custDataLst>
              <p:tags r:id="rId7"/>
            </p:custDataLst>
          </p:nvPr>
        </p:nvCxnSpPr>
        <p:spPr>
          <a:xfrm>
            <a:off x="1475740" y="2112645"/>
            <a:ext cx="6550025" cy="0"/>
          </a:xfrm>
          <a:prstGeom prst="line">
            <a:avLst/>
          </a:prstGeom>
          <a:ln>
            <a:solidFill>
              <a:schemeClr val="tx2">
                <a:lumMod val="20000"/>
                <a:lumOff val="80000"/>
              </a:schemeClr>
            </a:solidFill>
          </a:ln>
        </p:spPr>
        <p:style>
          <a:lnRef idx="1">
            <a:schemeClr val="accent1"/>
          </a:lnRef>
          <a:fillRef idx="0">
            <a:schemeClr val="accent1"/>
          </a:fillRef>
          <a:effectRef idx="0">
            <a:schemeClr val="accent1"/>
          </a:effectRef>
          <a:fontRef idx="minor">
            <a:schemeClr val="tx1"/>
          </a:fontRef>
        </p:style>
      </p:cxnSp>
      <p:sp>
        <p:nvSpPr>
          <p:cNvPr id="17" name="序号"/>
          <p:cNvSpPr txBox="1"/>
          <p:nvPr>
            <p:custDataLst>
              <p:tags r:id="rId8"/>
            </p:custDataLst>
          </p:nvPr>
        </p:nvSpPr>
        <p:spPr>
          <a:xfrm>
            <a:off x="7581265" y="3232150"/>
            <a:ext cx="709930" cy="494665"/>
          </a:xfrm>
          <a:prstGeom prst="rect">
            <a:avLst/>
          </a:prstGeom>
          <a:noFill/>
        </p:spPr>
        <p:txBody>
          <a:bodyPr vert="horz" wrap="square" lIns="91440" tIns="45720" rIns="91440" bIns="45720" rtlCol="0" anchor="ctr" anchorCtr="0">
            <a:normAutofit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buClrTx/>
              <a:buSzTx/>
              <a:buFontTx/>
            </a:pPr>
            <a:r>
              <a:rPr lang="en-US" altLang="zh-CN" sz="2800">
                <a:solidFill>
                  <a:schemeClr val="bg1">
                    <a:lumMod val="50000"/>
                  </a:schemeClr>
                </a:solidFill>
                <a:latin typeface="+mj-ea"/>
                <a:ea typeface="+mj-ea"/>
                <a:cs typeface="MiSans Normal" panose="00000500000000000000" charset="-122"/>
                <a:sym typeface="MiSans Normal"/>
              </a:rPr>
              <a:t>03</a:t>
            </a:r>
            <a:endParaRPr lang="en-US" altLang="zh-CN" sz="2800">
              <a:solidFill>
                <a:schemeClr val="bg1">
                  <a:lumMod val="50000"/>
                </a:schemeClr>
              </a:solidFill>
              <a:latin typeface="+mj-ea"/>
              <a:ea typeface="+mj-ea"/>
              <a:cs typeface="MiSans Normal" panose="00000500000000000000" charset="-122"/>
              <a:sym typeface="MiSans Normal"/>
            </a:endParaRPr>
          </a:p>
        </p:txBody>
      </p:sp>
      <p:sp>
        <p:nvSpPr>
          <p:cNvPr id="19" name="标题"/>
          <p:cNvSpPr txBox="1"/>
          <p:nvPr>
            <p:custDataLst>
              <p:tags r:id="rId9"/>
            </p:custDataLst>
          </p:nvPr>
        </p:nvSpPr>
        <p:spPr>
          <a:xfrm>
            <a:off x="1475740" y="3232150"/>
            <a:ext cx="6064250" cy="494665"/>
          </a:xfrm>
          <a:prstGeom prst="rect">
            <a:avLst/>
          </a:prstGeom>
          <a:noFill/>
        </p:spPr>
        <p:txBody>
          <a:bodyPr wrap="square" lIns="0" tIns="0" rIns="0"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b="1" spc="300">
                <a:solidFill>
                  <a:schemeClr val="tx1">
                    <a:lumMod val="85000"/>
                    <a:lumOff val="15000"/>
                  </a:schemeClr>
                </a:solidFill>
                <a:latin typeface="+mj-ea"/>
                <a:ea typeface="+mj-ea"/>
                <a:cs typeface="MiSans Normal" panose="00000500000000000000" charset="-122"/>
                <a:sym typeface="MiSans Heavy"/>
              </a:rPr>
              <a:t>护理诊断</a:t>
            </a:r>
            <a:endParaRPr lang="zh-CN" altLang="en-US" sz="2400" b="1" spc="300">
              <a:solidFill>
                <a:schemeClr val="tx1">
                  <a:lumMod val="85000"/>
                  <a:lumOff val="15000"/>
                </a:schemeClr>
              </a:solidFill>
              <a:latin typeface="+mj-ea"/>
              <a:ea typeface="+mj-ea"/>
              <a:cs typeface="MiSans Normal" panose="00000500000000000000" charset="-122"/>
              <a:sym typeface="MiSans Heavy"/>
            </a:endParaRPr>
          </a:p>
        </p:txBody>
      </p:sp>
      <p:cxnSp>
        <p:nvCxnSpPr>
          <p:cNvPr id="20" name="直接连接符 19"/>
          <p:cNvCxnSpPr/>
          <p:nvPr>
            <p:custDataLst>
              <p:tags r:id="rId10"/>
            </p:custDataLst>
          </p:nvPr>
        </p:nvCxnSpPr>
        <p:spPr>
          <a:xfrm>
            <a:off x="1475740" y="3813175"/>
            <a:ext cx="6550025" cy="0"/>
          </a:xfrm>
          <a:prstGeom prst="line">
            <a:avLst/>
          </a:prstGeom>
          <a:ln>
            <a:solidFill>
              <a:schemeClr val="tx2">
                <a:lumMod val="20000"/>
                <a:lumOff val="80000"/>
              </a:schemeClr>
            </a:solidFill>
          </a:ln>
        </p:spPr>
        <p:style>
          <a:lnRef idx="1">
            <a:schemeClr val="accent1"/>
          </a:lnRef>
          <a:fillRef idx="0">
            <a:schemeClr val="accent1"/>
          </a:fillRef>
          <a:effectRef idx="0">
            <a:schemeClr val="accent1"/>
          </a:effectRef>
          <a:fontRef idx="minor">
            <a:schemeClr val="tx1"/>
          </a:fontRef>
        </p:style>
      </p:cxnSp>
      <p:sp>
        <p:nvSpPr>
          <p:cNvPr id="22" name="序号"/>
          <p:cNvSpPr txBox="1"/>
          <p:nvPr>
            <p:custDataLst>
              <p:tags r:id="rId11"/>
            </p:custDataLst>
          </p:nvPr>
        </p:nvSpPr>
        <p:spPr>
          <a:xfrm>
            <a:off x="7581265" y="4082415"/>
            <a:ext cx="709930" cy="494665"/>
          </a:xfrm>
          <a:prstGeom prst="rect">
            <a:avLst/>
          </a:prstGeom>
          <a:noFill/>
        </p:spPr>
        <p:txBody>
          <a:bodyPr vert="horz" wrap="square" lIns="91440" tIns="45720" rIns="91440" bIns="45720" rtlCol="0" anchor="ctr" anchorCtr="0">
            <a:normAutofit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buClrTx/>
              <a:buSzTx/>
              <a:buFontTx/>
            </a:pPr>
            <a:r>
              <a:rPr lang="en-US" altLang="zh-CN" sz="2800">
                <a:solidFill>
                  <a:schemeClr val="bg1">
                    <a:lumMod val="50000"/>
                  </a:schemeClr>
                </a:solidFill>
                <a:latin typeface="+mj-ea"/>
                <a:ea typeface="+mj-ea"/>
                <a:cs typeface="MiSans Normal" panose="00000500000000000000" charset="-122"/>
                <a:sym typeface="MiSans Normal"/>
              </a:rPr>
              <a:t>04</a:t>
            </a:r>
            <a:endParaRPr lang="en-US" altLang="zh-CN" sz="2800">
              <a:solidFill>
                <a:schemeClr val="bg1">
                  <a:lumMod val="50000"/>
                </a:schemeClr>
              </a:solidFill>
              <a:latin typeface="+mj-ea"/>
              <a:ea typeface="+mj-ea"/>
              <a:cs typeface="MiSans Normal" panose="00000500000000000000" charset="-122"/>
              <a:sym typeface="MiSans Normal"/>
            </a:endParaRPr>
          </a:p>
        </p:txBody>
      </p:sp>
      <p:sp>
        <p:nvSpPr>
          <p:cNvPr id="25" name="标题"/>
          <p:cNvSpPr txBox="1"/>
          <p:nvPr>
            <p:custDataLst>
              <p:tags r:id="rId12"/>
            </p:custDataLst>
          </p:nvPr>
        </p:nvSpPr>
        <p:spPr>
          <a:xfrm>
            <a:off x="1475740" y="4082415"/>
            <a:ext cx="6064250" cy="494665"/>
          </a:xfrm>
          <a:prstGeom prst="rect">
            <a:avLst/>
          </a:prstGeom>
          <a:noFill/>
        </p:spPr>
        <p:txBody>
          <a:bodyPr wrap="square" lIns="0" tIns="0" rIns="0"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b="1" spc="300">
                <a:solidFill>
                  <a:schemeClr val="tx1">
                    <a:lumMod val="85000"/>
                    <a:lumOff val="15000"/>
                  </a:schemeClr>
                </a:solidFill>
                <a:latin typeface="+mj-ea"/>
                <a:ea typeface="+mj-ea"/>
                <a:cs typeface="MiSans Normal" panose="00000500000000000000" charset="-122"/>
                <a:sym typeface="MiSans Heavy"/>
              </a:rPr>
              <a:t>护理措施</a:t>
            </a:r>
            <a:endParaRPr lang="zh-CN" altLang="en-US" sz="2400" b="1" spc="300">
              <a:solidFill>
                <a:schemeClr val="tx1">
                  <a:lumMod val="85000"/>
                  <a:lumOff val="15000"/>
                </a:schemeClr>
              </a:solidFill>
              <a:latin typeface="+mj-ea"/>
              <a:ea typeface="+mj-ea"/>
              <a:cs typeface="MiSans Normal" panose="00000500000000000000" charset="-122"/>
              <a:sym typeface="MiSans Heavy"/>
            </a:endParaRPr>
          </a:p>
        </p:txBody>
      </p:sp>
      <p:cxnSp>
        <p:nvCxnSpPr>
          <p:cNvPr id="26" name="直接连接符 25"/>
          <p:cNvCxnSpPr/>
          <p:nvPr>
            <p:custDataLst>
              <p:tags r:id="rId13"/>
            </p:custDataLst>
          </p:nvPr>
        </p:nvCxnSpPr>
        <p:spPr>
          <a:xfrm>
            <a:off x="1475740" y="4663440"/>
            <a:ext cx="6550025" cy="0"/>
          </a:xfrm>
          <a:prstGeom prst="line">
            <a:avLst/>
          </a:prstGeom>
          <a:ln>
            <a:solidFill>
              <a:schemeClr val="tx2">
                <a:lumMod val="20000"/>
                <a:lumOff val="80000"/>
              </a:schemeClr>
            </a:solidFill>
          </a:ln>
        </p:spPr>
        <p:style>
          <a:lnRef idx="1">
            <a:schemeClr val="accent1"/>
          </a:lnRef>
          <a:fillRef idx="0">
            <a:schemeClr val="accent1"/>
          </a:fillRef>
          <a:effectRef idx="0">
            <a:schemeClr val="accent1"/>
          </a:effectRef>
          <a:fontRef idx="minor">
            <a:schemeClr val="tx1"/>
          </a:fontRef>
        </p:style>
      </p:cxnSp>
      <p:sp>
        <p:nvSpPr>
          <p:cNvPr id="44" name="序号"/>
          <p:cNvSpPr txBox="1"/>
          <p:nvPr>
            <p:custDataLst>
              <p:tags r:id="rId14"/>
            </p:custDataLst>
          </p:nvPr>
        </p:nvSpPr>
        <p:spPr>
          <a:xfrm>
            <a:off x="7581265" y="4932680"/>
            <a:ext cx="709930" cy="494665"/>
          </a:xfrm>
          <a:prstGeom prst="rect">
            <a:avLst/>
          </a:prstGeom>
          <a:noFill/>
        </p:spPr>
        <p:txBody>
          <a:bodyPr vert="horz" wrap="square" lIns="91440" tIns="45720" rIns="91440" bIns="45720" rtlCol="0" anchor="ctr" anchorCtr="0">
            <a:normAutofit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buClrTx/>
              <a:buSzTx/>
              <a:buFontTx/>
            </a:pPr>
            <a:r>
              <a:rPr lang="en-US" altLang="zh-CN" sz="2800">
                <a:solidFill>
                  <a:schemeClr val="bg1">
                    <a:lumMod val="50000"/>
                  </a:schemeClr>
                </a:solidFill>
                <a:latin typeface="+mj-ea"/>
                <a:ea typeface="+mj-ea"/>
                <a:cs typeface="MiSans Normal" panose="00000500000000000000" charset="-122"/>
                <a:sym typeface="MiSans Normal"/>
              </a:rPr>
              <a:t>05</a:t>
            </a:r>
            <a:endParaRPr lang="en-US" altLang="zh-CN" sz="2800">
              <a:solidFill>
                <a:schemeClr val="bg1">
                  <a:lumMod val="50000"/>
                </a:schemeClr>
              </a:solidFill>
              <a:latin typeface="+mj-ea"/>
              <a:ea typeface="+mj-ea"/>
              <a:cs typeface="MiSans Normal" panose="00000500000000000000" charset="-122"/>
              <a:sym typeface="MiSans Normal"/>
            </a:endParaRPr>
          </a:p>
        </p:txBody>
      </p:sp>
      <p:sp>
        <p:nvSpPr>
          <p:cNvPr id="46" name="标题"/>
          <p:cNvSpPr txBox="1"/>
          <p:nvPr>
            <p:custDataLst>
              <p:tags r:id="rId15"/>
            </p:custDataLst>
          </p:nvPr>
        </p:nvSpPr>
        <p:spPr>
          <a:xfrm>
            <a:off x="1475740" y="4932680"/>
            <a:ext cx="6064250" cy="494665"/>
          </a:xfrm>
          <a:prstGeom prst="rect">
            <a:avLst/>
          </a:prstGeom>
          <a:noFill/>
        </p:spPr>
        <p:txBody>
          <a:bodyPr wrap="square" lIns="0" tIns="0" rIns="0"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b="1" spc="300">
                <a:solidFill>
                  <a:schemeClr val="tx1">
                    <a:lumMod val="85000"/>
                    <a:lumOff val="15000"/>
                  </a:schemeClr>
                </a:solidFill>
                <a:latin typeface="+mj-ea"/>
                <a:ea typeface="+mj-ea"/>
                <a:cs typeface="MiSans Normal" panose="00000500000000000000" charset="-122"/>
                <a:sym typeface="MiSans Heavy"/>
              </a:rPr>
              <a:t>健康宣教</a:t>
            </a:r>
            <a:endParaRPr lang="zh-CN" altLang="en-US" sz="2400" b="1" spc="300">
              <a:solidFill>
                <a:schemeClr val="tx1">
                  <a:lumMod val="85000"/>
                  <a:lumOff val="15000"/>
                </a:schemeClr>
              </a:solidFill>
              <a:latin typeface="+mj-ea"/>
              <a:ea typeface="+mj-ea"/>
              <a:cs typeface="MiSans Normal" panose="00000500000000000000" charset="-122"/>
              <a:sym typeface="MiSans Heavy"/>
            </a:endParaRPr>
          </a:p>
        </p:txBody>
      </p:sp>
      <p:cxnSp>
        <p:nvCxnSpPr>
          <p:cNvPr id="47" name="直接连接符 46"/>
          <p:cNvCxnSpPr/>
          <p:nvPr>
            <p:custDataLst>
              <p:tags r:id="rId16"/>
            </p:custDataLst>
          </p:nvPr>
        </p:nvCxnSpPr>
        <p:spPr>
          <a:xfrm>
            <a:off x="1475740" y="5513705"/>
            <a:ext cx="6550025" cy="0"/>
          </a:xfrm>
          <a:prstGeom prst="line">
            <a:avLst/>
          </a:prstGeom>
          <a:ln>
            <a:solidFill>
              <a:schemeClr val="tx2">
                <a:lumMod val="20000"/>
                <a:lumOff val="80000"/>
              </a:schemeClr>
            </a:solidFill>
          </a:ln>
        </p:spPr>
        <p:style>
          <a:lnRef idx="1">
            <a:schemeClr val="accent1"/>
          </a:lnRef>
          <a:fillRef idx="0">
            <a:schemeClr val="accent1"/>
          </a:fillRef>
          <a:effectRef idx="0">
            <a:schemeClr val="accent1"/>
          </a:effectRef>
          <a:fontRef idx="minor">
            <a:schemeClr val="tx1"/>
          </a:fontRef>
        </p:style>
      </p:cxnSp>
      <p:sp>
        <p:nvSpPr>
          <p:cNvPr id="49" name="序号"/>
          <p:cNvSpPr txBox="1"/>
          <p:nvPr>
            <p:custDataLst>
              <p:tags r:id="rId17"/>
            </p:custDataLst>
          </p:nvPr>
        </p:nvSpPr>
        <p:spPr>
          <a:xfrm>
            <a:off x="7581265" y="2381885"/>
            <a:ext cx="709930" cy="494665"/>
          </a:xfrm>
          <a:prstGeom prst="rect">
            <a:avLst/>
          </a:prstGeom>
          <a:noFill/>
        </p:spPr>
        <p:txBody>
          <a:bodyPr vert="horz" wrap="square" lIns="91440" tIns="45720" rIns="91440" bIns="45720" rtlCol="0" anchor="ctr" anchorCtr="0">
            <a:normAutofit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buClrTx/>
              <a:buSzTx/>
              <a:buFontTx/>
            </a:pPr>
            <a:r>
              <a:rPr lang="en-US" altLang="zh-CN" sz="2800">
                <a:solidFill>
                  <a:schemeClr val="bg1">
                    <a:lumMod val="50000"/>
                  </a:schemeClr>
                </a:solidFill>
                <a:latin typeface="+mj-ea"/>
                <a:ea typeface="+mj-ea"/>
                <a:cs typeface="MiSans Normal" panose="00000500000000000000" charset="-122"/>
                <a:sym typeface="MiSans Normal"/>
              </a:rPr>
              <a:t>02</a:t>
            </a:r>
            <a:endParaRPr lang="en-US" altLang="zh-CN" sz="2800">
              <a:solidFill>
                <a:schemeClr val="bg1">
                  <a:lumMod val="50000"/>
                </a:schemeClr>
              </a:solidFill>
              <a:latin typeface="+mj-ea"/>
              <a:ea typeface="+mj-ea"/>
              <a:cs typeface="MiSans Normal" panose="00000500000000000000" charset="-122"/>
              <a:sym typeface="MiSans Normal"/>
            </a:endParaRPr>
          </a:p>
        </p:txBody>
      </p:sp>
      <p:sp>
        <p:nvSpPr>
          <p:cNvPr id="51" name="标题"/>
          <p:cNvSpPr txBox="1"/>
          <p:nvPr>
            <p:custDataLst>
              <p:tags r:id="rId18"/>
            </p:custDataLst>
          </p:nvPr>
        </p:nvSpPr>
        <p:spPr>
          <a:xfrm>
            <a:off x="1475740" y="2381885"/>
            <a:ext cx="6064250" cy="494665"/>
          </a:xfrm>
          <a:prstGeom prst="rect">
            <a:avLst/>
          </a:prstGeom>
          <a:noFill/>
        </p:spPr>
        <p:txBody>
          <a:bodyPr wrap="square" lIns="0" tIns="0" rIns="0"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b="1" spc="300">
                <a:solidFill>
                  <a:schemeClr val="tx1">
                    <a:lumMod val="85000"/>
                    <a:lumOff val="15000"/>
                  </a:schemeClr>
                </a:solidFill>
                <a:latin typeface="+mj-ea"/>
                <a:ea typeface="+mj-ea"/>
                <a:cs typeface="MiSans Normal" panose="00000500000000000000" charset="-122"/>
                <a:sym typeface="MiSans Heavy"/>
              </a:rPr>
              <a:t>病例汇报</a:t>
            </a:r>
            <a:endParaRPr lang="zh-CN" altLang="en-US" sz="2400" b="1" spc="300">
              <a:solidFill>
                <a:schemeClr val="tx1">
                  <a:lumMod val="85000"/>
                  <a:lumOff val="15000"/>
                </a:schemeClr>
              </a:solidFill>
              <a:latin typeface="+mj-ea"/>
              <a:ea typeface="+mj-ea"/>
              <a:cs typeface="MiSans Normal" panose="00000500000000000000" charset="-122"/>
              <a:sym typeface="MiSans Heavy"/>
            </a:endParaRPr>
          </a:p>
        </p:txBody>
      </p:sp>
      <p:cxnSp>
        <p:nvCxnSpPr>
          <p:cNvPr id="52" name="直接连接符 51"/>
          <p:cNvCxnSpPr/>
          <p:nvPr>
            <p:custDataLst>
              <p:tags r:id="rId19"/>
            </p:custDataLst>
          </p:nvPr>
        </p:nvCxnSpPr>
        <p:spPr>
          <a:xfrm>
            <a:off x="1475740" y="2962910"/>
            <a:ext cx="6550025" cy="0"/>
          </a:xfrm>
          <a:prstGeom prst="line">
            <a:avLst/>
          </a:prstGeom>
          <a:ln>
            <a:solidFill>
              <a:schemeClr val="tx2">
                <a:lumMod val="20000"/>
                <a:lumOff val="80000"/>
              </a:schemeClr>
            </a:solidFill>
          </a:ln>
        </p:spPr>
        <p:style>
          <a:lnRef idx="1">
            <a:schemeClr val="accent1"/>
          </a:lnRef>
          <a:fillRef idx="0">
            <a:schemeClr val="accent1"/>
          </a:fillRef>
          <a:effectRef idx="0">
            <a:schemeClr val="accent1"/>
          </a:effectRef>
          <a:fontRef idx="minor">
            <a:schemeClr val="tx1"/>
          </a:fontRef>
        </p:style>
      </p:cxnSp>
    </p:spTree>
    <p:custDataLst>
      <p:tags r:id="rId20"/>
    </p:custDataLst>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文本占位符 1"/>
          <p:cNvSpPr>
            <a:spLocks noGrp="1"/>
          </p:cNvSpPr>
          <p:nvPr>
            <p:ph type="body" idx="6"/>
            <p:custDataLst>
              <p:tags r:id="rId2"/>
            </p:custDataLst>
          </p:nvPr>
        </p:nvSpPr>
        <p:spPr>
          <a:xfrm>
            <a:off x="3124200" y="1438910"/>
            <a:ext cx="1717040" cy="3496310"/>
          </a:xfrm>
        </p:spPr>
        <p:txBody>
          <a:bodyPr/>
          <a:lstStyle/>
          <a:p>
            <a:r>
              <a:rPr lang="zh-CN" altLang="en-US">
                <a:latin typeface="+mj-ea"/>
                <a:ea typeface="+mj-ea"/>
              </a:rPr>
              <a:t>01</a:t>
            </a:r>
            <a:endParaRPr lang="zh-CN" altLang="en-US">
              <a:latin typeface="+mj-ea"/>
              <a:ea typeface="+mj-ea"/>
            </a:endParaRPr>
          </a:p>
        </p:txBody>
      </p:sp>
      <p:sp>
        <p:nvSpPr>
          <p:cNvPr id="4" name="标题 3"/>
          <p:cNvSpPr>
            <a:spLocks noGrp="1"/>
          </p:cNvSpPr>
          <p:nvPr>
            <p:ph type="title" idx="5"/>
            <p:custDataLst>
              <p:tags r:id="rId3"/>
            </p:custDataLst>
          </p:nvPr>
        </p:nvSpPr>
        <p:spPr/>
        <p:txBody>
          <a:bodyPr/>
          <a:lstStyle/>
          <a:p>
            <a:r>
              <a:rPr lang="zh-CN" altLang="en-US">
                <a:latin typeface="+mj-ea"/>
                <a:ea typeface="+mj-ea"/>
              </a:rPr>
              <a:t>操作后切口出血的相关知识</a:t>
            </a:r>
            <a:endParaRPr lang="zh-CN" altLang="en-US">
              <a:latin typeface="+mj-ea"/>
              <a:ea typeface="+mj-ea"/>
            </a:endParaRPr>
          </a:p>
        </p:txBody>
      </p:sp>
    </p:spTree>
    <p:custDataLst>
      <p:tags r:id="rId4"/>
    </p:custDataLst>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标题 2"/>
          <p:cNvSpPr>
            <a:spLocks noGrp="1"/>
          </p:cNvSpPr>
          <p:nvPr>
            <p:ph type="title" idx="1"/>
          </p:nvPr>
        </p:nvSpPr>
        <p:spPr/>
        <p:txBody>
          <a:bodyPr/>
          <a:lstStyle/>
          <a:p>
            <a:r>
              <a:rPr lang="zh-CN" altLang="en-US"/>
              <a:t>定义和病因</a:t>
            </a:r>
            <a:endParaRPr lang="zh-CN" altLang="en-US"/>
          </a:p>
        </p:txBody>
      </p:sp>
      <p:sp>
        <p:nvSpPr>
          <p:cNvPr id="11" name="矩形: 圆角 4"/>
          <p:cNvSpPr/>
          <p:nvPr>
            <p:custDataLst>
              <p:tags r:id="rId2"/>
            </p:custDataLst>
          </p:nvPr>
        </p:nvSpPr>
        <p:spPr>
          <a:xfrm>
            <a:off x="608400" y="2376312"/>
            <a:ext cx="2509037" cy="3379618"/>
          </a:xfrm>
          <a:prstGeom prst="roundRect">
            <a:avLst>
              <a:gd name="adj" fmla="val 5926"/>
            </a:avLst>
          </a:prstGeom>
          <a:solidFill>
            <a:sysClr val="window" lastClr="FFFFFF"/>
          </a:solidFill>
          <a:ln w="12700" cap="flat" cmpd="sng" algn="ctr">
            <a:solidFill>
              <a:schemeClr val="accent1"/>
            </a:solidFill>
            <a:prstDash val="solid"/>
            <a:miter lim="800000"/>
          </a:ln>
          <a:effectLst/>
        </p:spPr>
        <p:txBody>
          <a:bodyPr wrap="square"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pPr>
            <a:endParaRPr kumimoji="0" lang="zh-CN" altLang="en-US" sz="3200" b="0" i="0" u="none" strike="noStrike" kern="0" cap="none" spc="0" normalizeH="0" baseline="0" noProof="0">
              <a:ln>
                <a:noFill/>
              </a:ln>
              <a:solidFill>
                <a:srgbClr val="ED7D31"/>
              </a:solidFill>
              <a:effectLst/>
              <a:uLnTx/>
              <a:uFillTx/>
              <a:latin typeface="+mn-ea"/>
              <a:cs typeface="+mn-ea"/>
              <a:sym typeface="+mn-lt"/>
            </a:endParaRPr>
          </a:p>
        </p:txBody>
      </p:sp>
      <p:sp>
        <p:nvSpPr>
          <p:cNvPr id="28" name="文本框 27"/>
          <p:cNvSpPr txBox="1"/>
          <p:nvPr>
            <p:custDataLst>
              <p:tags r:id="rId3"/>
            </p:custDataLst>
          </p:nvPr>
        </p:nvSpPr>
        <p:spPr>
          <a:xfrm>
            <a:off x="774542" y="2991866"/>
            <a:ext cx="2176295" cy="2489736"/>
          </a:xfrm>
          <a:prstGeom prst="rect">
            <a:avLst/>
          </a:prstGeom>
        </p:spPr>
        <p:txBody>
          <a:bodyPr wrap="square">
            <a:normAutofit/>
          </a:bodyPr>
          <a:lstStyle>
            <a:defPPr>
              <a:defRPr lang="zh-CN"/>
            </a:defPPr>
            <a:lvl1pPr marL="0" algn="l" defTabSz="914400" rtl="0" eaLnBrk="1" latinLnBrk="0" hangingPunct="1">
              <a:lnSpc>
                <a:spcPct val="130000"/>
              </a:lnSpc>
              <a:defRPr sz="1400" kern="1200">
                <a:solidFill>
                  <a:schemeClr val="tx1">
                    <a:lumMod val="65000"/>
                    <a:lumOff val="35000"/>
                  </a:schemeClr>
                </a:solidFill>
                <a:latin typeface="思源黑体 CN Normal" panose="020b0400000000000000" pitchFamily="34" charset="-122"/>
                <a:ea typeface="思源黑体 CN Normal" panose="020b0400000000000000" pitchFamily="3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just" defTabSz="914400" rtl="0" eaLnBrk="1" fontAlgn="auto" latinLnBrk="0" hangingPunct="1">
              <a:lnSpc>
                <a:spcPct val="130000"/>
              </a:lnSpc>
              <a:spcBef>
                <a:spcPct val="0"/>
              </a:spcBef>
              <a:spcAft>
                <a:spcPct val="0"/>
              </a:spcAft>
              <a:buClrTx/>
              <a:buSzTx/>
              <a:buFont typeface="Arial" pitchFamily="34" charset="0"/>
              <a:buNone/>
            </a:pPr>
            <a:r>
              <a:rPr kumimoji="0" lang="zh-CN" altLang="en-US" sz="2000" b="0" i="0" u="none" strike="noStrike" kern="0" cap="none" spc="0" normalizeH="0" baseline="0" noProof="0">
                <a:ln>
                  <a:noFill/>
                </a:ln>
                <a:solidFill>
                  <a:prstClr val="black">
                    <a:lumMod val="65000"/>
                    <a:lumOff val="35000"/>
                  </a:prstClr>
                </a:solidFill>
                <a:effectLst/>
                <a:uLnTx/>
                <a:uFillTx/>
                <a:latin typeface="+mn-ea"/>
                <a:ea typeface="+mn-ea"/>
                <a:cs typeface="+mn-ea"/>
                <a:sym typeface="+mn-lt"/>
              </a:rPr>
              <a:t>操作后切口出血是指手术后切口部位出现的出血现象。</a:t>
            </a:r>
            <a:endParaRPr kumimoji="0" lang="zh-CN" altLang="en-US" sz="2000" b="0" i="0" u="none" strike="noStrike" kern="0" cap="none" spc="0" normalizeH="0" baseline="0" noProof="0">
              <a:ln>
                <a:noFill/>
              </a:ln>
              <a:solidFill>
                <a:prstClr val="black">
                  <a:lumMod val="65000"/>
                  <a:lumOff val="35000"/>
                </a:prstClr>
              </a:solidFill>
              <a:effectLst/>
              <a:uLnTx/>
              <a:uFillTx/>
              <a:latin typeface="+mn-ea"/>
              <a:ea typeface="+mn-ea"/>
              <a:cs typeface="+mn-ea"/>
              <a:sym typeface="+mn-lt"/>
            </a:endParaRPr>
          </a:p>
        </p:txBody>
      </p:sp>
      <p:sp>
        <p:nvSpPr>
          <p:cNvPr id="29" name="任意多边形: 形状 11"/>
          <p:cNvSpPr/>
          <p:nvPr>
            <p:custDataLst>
              <p:tags r:id="rId4"/>
            </p:custDataLst>
          </p:nvPr>
        </p:nvSpPr>
        <p:spPr>
          <a:xfrm>
            <a:off x="614766" y="5642501"/>
            <a:ext cx="2496630" cy="115112"/>
          </a:xfrm>
          <a:custGeom>
            <a:gdLst>
              <a:gd name="connsiteX0" fmla="*/ 0 w 2299702"/>
              <a:gd name="connsiteY0" fmla="*/ 0 h 105988"/>
              <a:gd name="connsiteX1" fmla="*/ 2299702 w 2299702"/>
              <a:gd name="connsiteY1" fmla="*/ 0 h 105988"/>
              <a:gd name="connsiteX2" fmla="*/ 2295200 w 2299702"/>
              <a:gd name="connsiteY2" fmla="*/ 22301 h 105988"/>
              <a:gd name="connsiteX3" fmla="*/ 2168945 w 2299702"/>
              <a:gd name="connsiteY3" fmla="*/ 105988 h 105988"/>
              <a:gd name="connsiteX4" fmla="*/ 130757 w 2299702"/>
              <a:gd name="connsiteY4" fmla="*/ 105988 h 105988"/>
              <a:gd name="connsiteX5" fmla="*/ 4502 w 2299702"/>
              <a:gd name="connsiteY5" fmla="*/ 22301 h 105988"/>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299702" h="105988">
                <a:moveTo>
                  <a:pt x="0" y="0"/>
                </a:moveTo>
                <a:lnTo>
                  <a:pt x="2299702" y="0"/>
                </a:lnTo>
                <a:lnTo>
                  <a:pt x="2295200" y="22301"/>
                </a:lnTo>
                <a:cubicBezTo>
                  <a:pt x="2274399" y="71481"/>
                  <a:pt x="2225702" y="105988"/>
                  <a:pt x="2168945" y="105988"/>
                </a:cubicBezTo>
                <a:lnTo>
                  <a:pt x="130757" y="105988"/>
                </a:lnTo>
                <a:cubicBezTo>
                  <a:pt x="74000" y="105988"/>
                  <a:pt x="25303" y="71481"/>
                  <a:pt x="4502" y="22301"/>
                </a:cubicBezTo>
                <a:close/>
              </a:path>
            </a:pathLst>
          </a:custGeom>
          <a:solidFill>
            <a:schemeClr val="accent1"/>
          </a:solidFill>
          <a:ln w="19050" cap="flat" cmpd="sng" algn="ctr">
            <a:noFill/>
            <a:prstDash val="solid"/>
            <a:miter lim="800000"/>
          </a:ln>
          <a:effectLst>
            <a:outerShdw blurRad="203200" dist="76200" dir="5400000" sx="96000" sy="96000" algn="t" rotWithShape="0">
              <a:sysClr val="windowText" lastClr="000000">
                <a:lumMod val="50000"/>
                <a:lumOff val="50000"/>
                <a:alpha val="30000"/>
              </a:sysClr>
            </a:outerShdw>
          </a:effectLst>
        </p:spPr>
        <p:txBody>
          <a:bodyPr lIns="0" tIns="0" rIns="0" bIns="0" rtlCol="0" anchor="ctr">
            <a:normAutofit fontScale="4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auto" latinLnBrk="0" hangingPunct="1">
              <a:lnSpc>
                <a:spcPct val="110000"/>
              </a:lnSpc>
              <a:spcBef>
                <a:spcPct val="0"/>
              </a:spcBef>
              <a:spcAft>
                <a:spcPct val="0"/>
              </a:spcAft>
              <a:buClrTx/>
              <a:buSzTx/>
              <a:buFontTx/>
              <a:buNone/>
            </a:pPr>
            <a:endParaRPr kumimoji="0" lang="zh-CN" altLang="en-US" sz="1600" b="0" i="0" u="none" strike="noStrike" kern="0" cap="none" spc="0" normalizeH="0" baseline="0" noProof="0">
              <a:ln>
                <a:noFill/>
              </a:ln>
              <a:gradFill>
                <a:gsLst>
                  <a:gs pos="5000">
                    <a:srgbClr val="BC1E1E"/>
                  </a:gs>
                  <a:gs pos="100000">
                    <a:srgbClr val="771313"/>
                  </a:gs>
                </a:gsLst>
                <a:lin ang="4800000" scaled="0"/>
              </a:gradFill>
              <a:effectLst/>
              <a:uLnTx/>
              <a:uFillTx/>
              <a:latin typeface="+mn-ea"/>
              <a:cs typeface="+mn-ea"/>
              <a:sym typeface="+mn-lt"/>
            </a:endParaRPr>
          </a:p>
        </p:txBody>
      </p:sp>
      <p:sp>
        <p:nvSpPr>
          <p:cNvPr id="30" name="矩形: 圆角 49"/>
          <p:cNvSpPr/>
          <p:nvPr>
            <p:custDataLst>
              <p:tags r:id="rId5"/>
            </p:custDataLst>
          </p:nvPr>
        </p:nvSpPr>
        <p:spPr>
          <a:xfrm>
            <a:off x="1472212" y="1982918"/>
            <a:ext cx="781661" cy="781661"/>
          </a:xfrm>
          <a:prstGeom prst="roundRect">
            <a:avLst>
              <a:gd name="adj" fmla="val 13544"/>
            </a:avLst>
          </a:prstGeom>
          <a:solidFill>
            <a:schemeClr val="accent1"/>
          </a:solidFill>
          <a:ln w="38100" cap="flat" cmpd="sng" algn="ctr">
            <a:noFill/>
            <a:prstDash val="solid"/>
            <a:miter lim="800000"/>
          </a:ln>
          <a:effectLst>
            <a:outerShdw blurRad="152400" dist="76200" dir="2700000" algn="tl" rotWithShape="0">
              <a:sysClr val="windowText" lastClr="000000">
                <a:lumMod val="50000"/>
                <a:lumOff val="50000"/>
                <a:alpha val="30000"/>
              </a:sysClr>
            </a:outerShdw>
          </a:effectLst>
        </p:spPr>
        <p:txBody>
          <a:bodyPr wrap="square"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pPr>
            <a:r>
              <a:rPr kumimoji="1" lang="en-US" altLang="zh-CN" sz="2800" b="1" i="0" u="none" strike="noStrike" kern="0" cap="none" spc="0" normalizeH="0" baseline="0" noProof="0">
                <a:ln>
                  <a:noFill/>
                </a:ln>
                <a:solidFill>
                  <a:schemeClr val="lt1">
                    <a:lumMod val="100000"/>
                  </a:schemeClr>
                </a:solidFill>
                <a:effectLst/>
                <a:uLnTx/>
                <a:uFillTx/>
                <a:latin typeface="+mn-ea"/>
                <a:cs typeface="+mn-ea"/>
                <a:sym typeface="+mn-lt"/>
              </a:rPr>
              <a:t>01</a:t>
            </a:r>
            <a:endParaRPr kumimoji="1" lang="en-US" altLang="zh-CN" sz="2800" b="1" i="0" u="none" strike="noStrike" kern="0" cap="none" spc="0" normalizeH="0" baseline="0" noProof="0">
              <a:ln>
                <a:noFill/>
              </a:ln>
              <a:solidFill>
                <a:schemeClr val="lt1">
                  <a:lumMod val="100000"/>
                </a:schemeClr>
              </a:solidFill>
              <a:effectLst/>
              <a:uLnTx/>
              <a:uFillTx/>
              <a:latin typeface="+mn-ea"/>
              <a:cs typeface="+mn-ea"/>
              <a:sym typeface="+mn-lt"/>
            </a:endParaRPr>
          </a:p>
        </p:txBody>
      </p:sp>
      <p:sp>
        <p:nvSpPr>
          <p:cNvPr id="4" name="矩形: 圆角 12"/>
          <p:cNvSpPr/>
          <p:nvPr>
            <p:custDataLst>
              <p:tags r:id="rId6"/>
            </p:custDataLst>
          </p:nvPr>
        </p:nvSpPr>
        <p:spPr>
          <a:xfrm>
            <a:off x="3428360" y="2376312"/>
            <a:ext cx="2509037" cy="3379618"/>
          </a:xfrm>
          <a:prstGeom prst="roundRect">
            <a:avLst>
              <a:gd name="adj" fmla="val 5926"/>
            </a:avLst>
          </a:prstGeom>
          <a:solidFill>
            <a:sysClr val="window" lastClr="FFFFFF"/>
          </a:solidFill>
          <a:ln w="12700" cap="flat" cmpd="sng" algn="ctr">
            <a:solidFill>
              <a:schemeClr val="accent1"/>
            </a:solidFill>
            <a:prstDash val="solid"/>
            <a:miter lim="800000"/>
          </a:ln>
          <a:effectLst/>
        </p:spPr>
        <p:txBody>
          <a:bodyPr wrap="square"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pPr>
            <a:endParaRPr kumimoji="0" lang="zh-CN" altLang="en-US" sz="3200" b="0" i="0" u="none" strike="noStrike" kern="0" cap="none" spc="0" normalizeH="0" baseline="0" noProof="0">
              <a:ln>
                <a:noFill/>
              </a:ln>
              <a:solidFill>
                <a:srgbClr val="ED7D31"/>
              </a:solidFill>
              <a:effectLst/>
              <a:uLnTx/>
              <a:uFillTx/>
              <a:latin typeface="+mn-ea"/>
              <a:cs typeface="+mn-ea"/>
              <a:sym typeface="+mn-lt"/>
            </a:endParaRPr>
          </a:p>
        </p:txBody>
      </p:sp>
      <p:sp>
        <p:nvSpPr>
          <p:cNvPr id="5" name="矩形: 圆角 20"/>
          <p:cNvSpPr/>
          <p:nvPr>
            <p:custDataLst>
              <p:tags r:id="rId7"/>
            </p:custDataLst>
          </p:nvPr>
        </p:nvSpPr>
        <p:spPr>
          <a:xfrm>
            <a:off x="4292172" y="1982918"/>
            <a:ext cx="781661" cy="781661"/>
          </a:xfrm>
          <a:prstGeom prst="roundRect">
            <a:avLst>
              <a:gd name="adj" fmla="val 13544"/>
            </a:avLst>
          </a:prstGeom>
          <a:solidFill>
            <a:schemeClr val="accent1"/>
          </a:solidFill>
          <a:ln w="38100" cap="flat" cmpd="sng" algn="ctr">
            <a:noFill/>
            <a:prstDash val="solid"/>
            <a:miter lim="800000"/>
          </a:ln>
          <a:effectLst>
            <a:outerShdw blurRad="152400" dist="76200" dir="2700000" algn="tl" rotWithShape="0">
              <a:sysClr val="windowText" lastClr="000000">
                <a:lumMod val="50000"/>
                <a:lumOff val="50000"/>
                <a:alpha val="30000"/>
              </a:sysClr>
            </a:outerShdw>
          </a:effectLst>
        </p:spPr>
        <p:txBody>
          <a:bodyPr wrap="square"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pPr>
            <a:r>
              <a:rPr kumimoji="1" lang="en-US" altLang="zh-CN" sz="2800" b="1" i="0" u="none" strike="noStrike" kern="0" cap="none" spc="0" normalizeH="0" baseline="0" noProof="0">
                <a:ln>
                  <a:noFill/>
                </a:ln>
                <a:solidFill>
                  <a:schemeClr val="lt1">
                    <a:lumMod val="100000"/>
                  </a:schemeClr>
                </a:solidFill>
                <a:effectLst/>
                <a:uLnTx/>
                <a:uFillTx/>
                <a:latin typeface="+mn-ea"/>
                <a:cs typeface="+mn-ea"/>
                <a:sym typeface="+mn-lt"/>
              </a:rPr>
              <a:t>02</a:t>
            </a:r>
            <a:endParaRPr kumimoji="1" lang="en-US" altLang="zh-CN" sz="2800" b="1" i="0" u="none" strike="noStrike" kern="0" cap="none" spc="0" normalizeH="0" baseline="0" noProof="0">
              <a:ln>
                <a:noFill/>
              </a:ln>
              <a:solidFill>
                <a:schemeClr val="lt1">
                  <a:lumMod val="100000"/>
                </a:schemeClr>
              </a:solidFill>
              <a:effectLst/>
              <a:uLnTx/>
              <a:uFillTx/>
              <a:latin typeface="+mn-ea"/>
              <a:cs typeface="+mn-ea"/>
              <a:sym typeface="+mn-lt"/>
            </a:endParaRPr>
          </a:p>
        </p:txBody>
      </p:sp>
      <p:sp>
        <p:nvSpPr>
          <p:cNvPr id="8" name="任意多边形: 形状 24"/>
          <p:cNvSpPr/>
          <p:nvPr>
            <p:custDataLst>
              <p:tags r:id="rId8"/>
            </p:custDataLst>
          </p:nvPr>
        </p:nvSpPr>
        <p:spPr>
          <a:xfrm>
            <a:off x="3434726" y="5642501"/>
            <a:ext cx="2496630" cy="115112"/>
          </a:xfrm>
          <a:custGeom>
            <a:gdLst>
              <a:gd name="connsiteX0" fmla="*/ 0 w 2299702"/>
              <a:gd name="connsiteY0" fmla="*/ 0 h 105988"/>
              <a:gd name="connsiteX1" fmla="*/ 2299702 w 2299702"/>
              <a:gd name="connsiteY1" fmla="*/ 0 h 105988"/>
              <a:gd name="connsiteX2" fmla="*/ 2295200 w 2299702"/>
              <a:gd name="connsiteY2" fmla="*/ 22301 h 105988"/>
              <a:gd name="connsiteX3" fmla="*/ 2168945 w 2299702"/>
              <a:gd name="connsiteY3" fmla="*/ 105988 h 105988"/>
              <a:gd name="connsiteX4" fmla="*/ 130757 w 2299702"/>
              <a:gd name="connsiteY4" fmla="*/ 105988 h 105988"/>
              <a:gd name="connsiteX5" fmla="*/ 4502 w 2299702"/>
              <a:gd name="connsiteY5" fmla="*/ 22301 h 105988"/>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299702" h="105988">
                <a:moveTo>
                  <a:pt x="0" y="0"/>
                </a:moveTo>
                <a:lnTo>
                  <a:pt x="2299702" y="0"/>
                </a:lnTo>
                <a:lnTo>
                  <a:pt x="2295200" y="22301"/>
                </a:lnTo>
                <a:cubicBezTo>
                  <a:pt x="2274399" y="71481"/>
                  <a:pt x="2225702" y="105988"/>
                  <a:pt x="2168945" y="105988"/>
                </a:cubicBezTo>
                <a:lnTo>
                  <a:pt x="130757" y="105988"/>
                </a:lnTo>
                <a:cubicBezTo>
                  <a:pt x="74000" y="105988"/>
                  <a:pt x="25303" y="71481"/>
                  <a:pt x="4502" y="22301"/>
                </a:cubicBezTo>
                <a:close/>
              </a:path>
            </a:pathLst>
          </a:custGeom>
          <a:solidFill>
            <a:schemeClr val="accent1"/>
          </a:solidFill>
          <a:ln w="19050" cap="flat" cmpd="sng" algn="ctr">
            <a:noFill/>
            <a:prstDash val="solid"/>
            <a:miter lim="800000"/>
          </a:ln>
          <a:effectLst>
            <a:outerShdw blurRad="203200" dist="76200" dir="5400000" sx="96000" sy="96000" algn="t" rotWithShape="0">
              <a:sysClr val="windowText" lastClr="000000">
                <a:lumMod val="50000"/>
                <a:lumOff val="50000"/>
                <a:alpha val="30000"/>
              </a:sysClr>
            </a:outerShdw>
          </a:effectLst>
        </p:spPr>
        <p:txBody>
          <a:bodyPr lIns="0" tIns="0" rIns="0" bIns="0" rtlCol="0" anchor="ctr">
            <a:normAutofit fontScale="4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auto" latinLnBrk="0" hangingPunct="1">
              <a:lnSpc>
                <a:spcPct val="110000"/>
              </a:lnSpc>
              <a:spcBef>
                <a:spcPct val="0"/>
              </a:spcBef>
              <a:spcAft>
                <a:spcPct val="0"/>
              </a:spcAft>
              <a:buClrTx/>
              <a:buSzTx/>
              <a:buFontTx/>
              <a:buNone/>
            </a:pPr>
            <a:endParaRPr kumimoji="0" lang="zh-CN" altLang="en-US" sz="1600" b="0" i="0" u="none" strike="noStrike" kern="0" cap="none" spc="0" normalizeH="0" baseline="0" noProof="0">
              <a:ln>
                <a:noFill/>
              </a:ln>
              <a:gradFill>
                <a:gsLst>
                  <a:gs pos="5000">
                    <a:srgbClr val="BC1E1E"/>
                  </a:gs>
                  <a:gs pos="100000">
                    <a:srgbClr val="771313"/>
                  </a:gs>
                </a:gsLst>
                <a:lin ang="4800000" scaled="0"/>
              </a:gradFill>
              <a:effectLst/>
              <a:uLnTx/>
              <a:uFillTx/>
              <a:latin typeface="+mn-ea"/>
              <a:cs typeface="+mn-ea"/>
              <a:sym typeface="+mn-lt"/>
            </a:endParaRPr>
          </a:p>
        </p:txBody>
      </p:sp>
      <p:sp>
        <p:nvSpPr>
          <p:cNvPr id="13" name="文本框 12"/>
          <p:cNvSpPr txBox="1"/>
          <p:nvPr>
            <p:custDataLst>
              <p:tags r:id="rId9"/>
            </p:custDataLst>
          </p:nvPr>
        </p:nvSpPr>
        <p:spPr>
          <a:xfrm>
            <a:off x="3594502" y="2991866"/>
            <a:ext cx="2176295" cy="2489736"/>
          </a:xfrm>
          <a:prstGeom prst="rect">
            <a:avLst/>
          </a:prstGeom>
        </p:spPr>
        <p:txBody>
          <a:bodyPr wrap="square">
            <a:normAutofit/>
          </a:bodyPr>
          <a:lstStyle>
            <a:defPPr>
              <a:defRPr lang="zh-CN"/>
            </a:defPPr>
            <a:lvl1pPr marL="0" algn="l" defTabSz="914400" rtl="0" eaLnBrk="1" latinLnBrk="0" hangingPunct="1">
              <a:lnSpc>
                <a:spcPct val="130000"/>
              </a:lnSpc>
              <a:defRPr sz="1400" kern="1200">
                <a:solidFill>
                  <a:schemeClr val="tx1">
                    <a:lumMod val="65000"/>
                    <a:lumOff val="35000"/>
                  </a:schemeClr>
                </a:solidFill>
                <a:latin typeface="思源黑体 CN Normal" panose="020b0400000000000000" pitchFamily="34" charset="-122"/>
                <a:ea typeface="思源黑体 CN Normal" panose="020b0400000000000000" pitchFamily="3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just" defTabSz="914400" rtl="0" eaLnBrk="1" fontAlgn="auto" latinLnBrk="0" hangingPunct="1">
              <a:lnSpc>
                <a:spcPct val="130000"/>
              </a:lnSpc>
              <a:spcBef>
                <a:spcPct val="0"/>
              </a:spcBef>
              <a:spcAft>
                <a:spcPct val="0"/>
              </a:spcAft>
              <a:buClrTx/>
              <a:buSzTx/>
              <a:buFont typeface="Arial" pitchFamily="34" charset="0"/>
              <a:buNone/>
            </a:pPr>
            <a:r>
              <a:rPr kumimoji="0" lang="zh-CN" altLang="en-US" sz="2000" b="0" i="0" u="none" strike="noStrike" kern="0" cap="none" spc="0" normalizeH="0" baseline="0" noProof="0">
                <a:ln>
                  <a:noFill/>
                </a:ln>
                <a:solidFill>
                  <a:prstClr val="black">
                    <a:lumMod val="65000"/>
                    <a:lumOff val="35000"/>
                  </a:prstClr>
                </a:solidFill>
                <a:effectLst/>
                <a:uLnTx/>
                <a:uFillTx/>
                <a:latin typeface="+mn-ea"/>
                <a:ea typeface="+mn-ea"/>
                <a:cs typeface="+mn-ea"/>
                <a:sym typeface="+mn-lt"/>
              </a:rPr>
              <a:t>病因包括：切口缝合不良、切口感染、血管损伤、凝血功能障碍等。</a:t>
            </a:r>
            <a:endParaRPr kumimoji="0" lang="zh-CN" altLang="en-US" sz="2000" b="0" i="0" u="none" strike="noStrike" kern="0" cap="none" spc="0" normalizeH="0" baseline="0" noProof="0">
              <a:ln>
                <a:noFill/>
              </a:ln>
              <a:solidFill>
                <a:prstClr val="black">
                  <a:lumMod val="65000"/>
                  <a:lumOff val="35000"/>
                </a:prstClr>
              </a:solidFill>
              <a:effectLst/>
              <a:uLnTx/>
              <a:uFillTx/>
              <a:latin typeface="+mn-ea"/>
              <a:ea typeface="+mn-ea"/>
              <a:cs typeface="+mn-ea"/>
              <a:sym typeface="+mn-lt"/>
            </a:endParaRPr>
          </a:p>
        </p:txBody>
      </p:sp>
      <p:sp>
        <p:nvSpPr>
          <p:cNvPr id="6" name="矩形: 圆角 12"/>
          <p:cNvSpPr/>
          <p:nvPr>
            <p:custDataLst>
              <p:tags r:id="rId10"/>
            </p:custDataLst>
          </p:nvPr>
        </p:nvSpPr>
        <p:spPr>
          <a:xfrm>
            <a:off x="6248321" y="2376312"/>
            <a:ext cx="2509037" cy="3379618"/>
          </a:xfrm>
          <a:prstGeom prst="roundRect">
            <a:avLst>
              <a:gd name="adj" fmla="val 5926"/>
            </a:avLst>
          </a:prstGeom>
          <a:solidFill>
            <a:sysClr val="window" lastClr="FFFFFF"/>
          </a:solidFill>
          <a:ln w="12700" cap="flat" cmpd="sng" algn="ctr">
            <a:solidFill>
              <a:schemeClr val="accent1"/>
            </a:solidFill>
            <a:prstDash val="solid"/>
            <a:miter lim="800000"/>
          </a:ln>
          <a:effectLst/>
        </p:spPr>
        <p:txBody>
          <a:bodyPr wrap="square"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pPr>
            <a:endParaRPr kumimoji="0" lang="zh-CN" altLang="en-US" sz="3200" b="0" i="0" u="none" strike="noStrike" kern="0" cap="none" spc="0" normalizeH="0" baseline="0" noProof="0">
              <a:ln>
                <a:noFill/>
              </a:ln>
              <a:solidFill>
                <a:srgbClr val="ED7D31"/>
              </a:solidFill>
              <a:effectLst/>
              <a:uLnTx/>
              <a:uFillTx/>
              <a:latin typeface="+mn-ea"/>
              <a:cs typeface="+mn-ea"/>
              <a:sym typeface="+mn-lt"/>
            </a:endParaRPr>
          </a:p>
        </p:txBody>
      </p:sp>
      <p:sp>
        <p:nvSpPr>
          <p:cNvPr id="7" name="矩形: 圆角 20"/>
          <p:cNvSpPr/>
          <p:nvPr>
            <p:custDataLst>
              <p:tags r:id="rId11"/>
            </p:custDataLst>
          </p:nvPr>
        </p:nvSpPr>
        <p:spPr>
          <a:xfrm>
            <a:off x="7112132" y="1982918"/>
            <a:ext cx="781661" cy="781661"/>
          </a:xfrm>
          <a:prstGeom prst="roundRect">
            <a:avLst>
              <a:gd name="adj" fmla="val 13544"/>
            </a:avLst>
          </a:prstGeom>
          <a:solidFill>
            <a:schemeClr val="accent1"/>
          </a:solidFill>
          <a:ln w="38100" cap="flat" cmpd="sng" algn="ctr">
            <a:noFill/>
            <a:prstDash val="solid"/>
            <a:miter lim="800000"/>
          </a:ln>
          <a:effectLst>
            <a:outerShdw blurRad="152400" dist="76200" dir="2700000" algn="tl" rotWithShape="0">
              <a:sysClr val="windowText" lastClr="000000">
                <a:lumMod val="50000"/>
                <a:lumOff val="50000"/>
                <a:alpha val="30000"/>
              </a:sysClr>
            </a:outerShdw>
          </a:effectLst>
        </p:spPr>
        <p:txBody>
          <a:bodyPr wrap="square"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pPr>
            <a:r>
              <a:rPr kumimoji="1" lang="en-US" altLang="zh-CN" sz="2800" b="1" i="0" u="none" strike="noStrike" kern="0" cap="none" spc="0" normalizeH="0" baseline="0" noProof="0">
                <a:ln>
                  <a:noFill/>
                </a:ln>
                <a:solidFill>
                  <a:schemeClr val="lt1">
                    <a:lumMod val="100000"/>
                  </a:schemeClr>
                </a:solidFill>
                <a:effectLst/>
                <a:uLnTx/>
                <a:uFillTx/>
                <a:latin typeface="+mn-ea"/>
                <a:cs typeface="+mn-ea"/>
                <a:sym typeface="+mn-lt"/>
              </a:rPr>
              <a:t>03</a:t>
            </a:r>
            <a:endParaRPr kumimoji="1" lang="en-US" altLang="zh-CN" sz="2800" b="1" i="0" u="none" strike="noStrike" kern="0" cap="none" spc="0" normalizeH="0" baseline="0" noProof="0">
              <a:ln>
                <a:noFill/>
              </a:ln>
              <a:solidFill>
                <a:schemeClr val="lt1">
                  <a:lumMod val="100000"/>
                </a:schemeClr>
              </a:solidFill>
              <a:effectLst/>
              <a:uLnTx/>
              <a:uFillTx/>
              <a:latin typeface="+mn-ea"/>
              <a:cs typeface="+mn-ea"/>
              <a:sym typeface="+mn-lt"/>
            </a:endParaRPr>
          </a:p>
        </p:txBody>
      </p:sp>
      <p:sp>
        <p:nvSpPr>
          <p:cNvPr id="9" name="任意多边形: 形状 24"/>
          <p:cNvSpPr/>
          <p:nvPr>
            <p:custDataLst>
              <p:tags r:id="rId12"/>
            </p:custDataLst>
          </p:nvPr>
        </p:nvSpPr>
        <p:spPr>
          <a:xfrm>
            <a:off x="6254686" y="5642501"/>
            <a:ext cx="2496630" cy="115112"/>
          </a:xfrm>
          <a:custGeom>
            <a:gdLst>
              <a:gd name="connsiteX0" fmla="*/ 0 w 2299702"/>
              <a:gd name="connsiteY0" fmla="*/ 0 h 105988"/>
              <a:gd name="connsiteX1" fmla="*/ 2299702 w 2299702"/>
              <a:gd name="connsiteY1" fmla="*/ 0 h 105988"/>
              <a:gd name="connsiteX2" fmla="*/ 2295200 w 2299702"/>
              <a:gd name="connsiteY2" fmla="*/ 22301 h 105988"/>
              <a:gd name="connsiteX3" fmla="*/ 2168945 w 2299702"/>
              <a:gd name="connsiteY3" fmla="*/ 105988 h 105988"/>
              <a:gd name="connsiteX4" fmla="*/ 130757 w 2299702"/>
              <a:gd name="connsiteY4" fmla="*/ 105988 h 105988"/>
              <a:gd name="connsiteX5" fmla="*/ 4502 w 2299702"/>
              <a:gd name="connsiteY5" fmla="*/ 22301 h 105988"/>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299702" h="105988">
                <a:moveTo>
                  <a:pt x="0" y="0"/>
                </a:moveTo>
                <a:lnTo>
                  <a:pt x="2299702" y="0"/>
                </a:lnTo>
                <a:lnTo>
                  <a:pt x="2295200" y="22301"/>
                </a:lnTo>
                <a:cubicBezTo>
                  <a:pt x="2274399" y="71481"/>
                  <a:pt x="2225702" y="105988"/>
                  <a:pt x="2168945" y="105988"/>
                </a:cubicBezTo>
                <a:lnTo>
                  <a:pt x="130757" y="105988"/>
                </a:lnTo>
                <a:cubicBezTo>
                  <a:pt x="74000" y="105988"/>
                  <a:pt x="25303" y="71481"/>
                  <a:pt x="4502" y="22301"/>
                </a:cubicBezTo>
                <a:close/>
              </a:path>
            </a:pathLst>
          </a:custGeom>
          <a:solidFill>
            <a:schemeClr val="accent1"/>
          </a:solidFill>
          <a:ln w="19050" cap="flat" cmpd="sng" algn="ctr">
            <a:noFill/>
            <a:prstDash val="solid"/>
            <a:miter lim="800000"/>
          </a:ln>
          <a:effectLst>
            <a:outerShdw blurRad="203200" dist="76200" dir="5400000" sx="96000" sy="96000" algn="t" rotWithShape="0">
              <a:sysClr val="windowText" lastClr="000000">
                <a:lumMod val="50000"/>
                <a:lumOff val="50000"/>
                <a:alpha val="30000"/>
              </a:sysClr>
            </a:outerShdw>
          </a:effectLst>
        </p:spPr>
        <p:txBody>
          <a:bodyPr lIns="0" tIns="0" rIns="0" bIns="0" rtlCol="0" anchor="ctr">
            <a:normAutofit fontScale="4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auto" latinLnBrk="0" hangingPunct="1">
              <a:lnSpc>
                <a:spcPct val="110000"/>
              </a:lnSpc>
              <a:spcBef>
                <a:spcPct val="0"/>
              </a:spcBef>
              <a:spcAft>
                <a:spcPct val="0"/>
              </a:spcAft>
              <a:buClrTx/>
              <a:buSzTx/>
              <a:buFontTx/>
              <a:buNone/>
            </a:pPr>
            <a:endParaRPr kumimoji="0" lang="zh-CN" altLang="en-US" sz="1600" b="0" i="0" u="none" strike="noStrike" kern="0" cap="none" spc="0" normalizeH="0" baseline="0" noProof="0">
              <a:ln>
                <a:noFill/>
              </a:ln>
              <a:gradFill>
                <a:gsLst>
                  <a:gs pos="5000">
                    <a:srgbClr val="BC1E1E"/>
                  </a:gs>
                  <a:gs pos="100000">
                    <a:srgbClr val="771313"/>
                  </a:gs>
                </a:gsLst>
                <a:lin ang="4800000" scaled="0"/>
              </a:gradFill>
              <a:effectLst/>
              <a:uLnTx/>
              <a:uFillTx/>
              <a:latin typeface="+mn-ea"/>
              <a:cs typeface="+mn-ea"/>
              <a:sym typeface="+mn-lt"/>
            </a:endParaRPr>
          </a:p>
        </p:txBody>
      </p:sp>
      <p:sp>
        <p:nvSpPr>
          <p:cNvPr id="10" name="文本框 9"/>
          <p:cNvSpPr txBox="1"/>
          <p:nvPr>
            <p:custDataLst>
              <p:tags r:id="rId13"/>
            </p:custDataLst>
          </p:nvPr>
        </p:nvSpPr>
        <p:spPr>
          <a:xfrm>
            <a:off x="6414463" y="2991866"/>
            <a:ext cx="2176295" cy="2489736"/>
          </a:xfrm>
          <a:prstGeom prst="rect">
            <a:avLst/>
          </a:prstGeom>
        </p:spPr>
        <p:txBody>
          <a:bodyPr wrap="square">
            <a:normAutofit/>
          </a:bodyPr>
          <a:lstStyle>
            <a:defPPr>
              <a:defRPr lang="zh-CN"/>
            </a:defPPr>
            <a:lvl1pPr marL="0" algn="l" defTabSz="914400" rtl="0" eaLnBrk="1" latinLnBrk="0" hangingPunct="1">
              <a:lnSpc>
                <a:spcPct val="130000"/>
              </a:lnSpc>
              <a:defRPr sz="1400" kern="1200">
                <a:solidFill>
                  <a:schemeClr val="tx1">
                    <a:lumMod val="65000"/>
                    <a:lumOff val="35000"/>
                  </a:schemeClr>
                </a:solidFill>
                <a:latin typeface="思源黑体 CN Normal" panose="020b0400000000000000" pitchFamily="34" charset="-122"/>
                <a:ea typeface="思源黑体 CN Normal" panose="020b0400000000000000" pitchFamily="3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just" defTabSz="914400" rtl="0" eaLnBrk="1" fontAlgn="auto" latinLnBrk="0" hangingPunct="1">
              <a:lnSpc>
                <a:spcPct val="130000"/>
              </a:lnSpc>
              <a:spcBef>
                <a:spcPct val="0"/>
              </a:spcBef>
              <a:spcAft>
                <a:spcPct val="0"/>
              </a:spcAft>
              <a:buClrTx/>
              <a:buSzTx/>
              <a:buFont typeface="Arial" pitchFamily="34" charset="0"/>
              <a:buNone/>
            </a:pPr>
            <a:r>
              <a:rPr kumimoji="0" lang="zh-CN" altLang="en-US" sz="2000" b="0" i="0" u="none" strike="noStrike" kern="0" cap="none" spc="0" normalizeH="0" baseline="0" noProof="0">
                <a:ln>
                  <a:noFill/>
                </a:ln>
                <a:solidFill>
                  <a:prstClr val="black">
                    <a:lumMod val="65000"/>
                    <a:lumOff val="35000"/>
                  </a:prstClr>
                </a:solidFill>
                <a:effectLst/>
                <a:uLnTx/>
                <a:uFillTx/>
                <a:latin typeface="+mn-ea"/>
                <a:ea typeface="+mn-ea"/>
                <a:cs typeface="+mn-ea"/>
                <a:sym typeface="+mn-lt"/>
              </a:rPr>
              <a:t>切口出血可能导致患者失血过多、感染、组织坏死等并发症。</a:t>
            </a:r>
            <a:endParaRPr kumimoji="0" lang="zh-CN" altLang="en-US" sz="2000" b="0" i="0" u="none" strike="noStrike" kern="0" cap="none" spc="0" normalizeH="0" baseline="0" noProof="0">
              <a:ln>
                <a:noFill/>
              </a:ln>
              <a:solidFill>
                <a:prstClr val="black">
                  <a:lumMod val="65000"/>
                  <a:lumOff val="35000"/>
                </a:prstClr>
              </a:solidFill>
              <a:effectLst/>
              <a:uLnTx/>
              <a:uFillTx/>
              <a:latin typeface="+mn-ea"/>
              <a:ea typeface="+mn-ea"/>
              <a:cs typeface="+mn-ea"/>
              <a:sym typeface="+mn-lt"/>
            </a:endParaRPr>
          </a:p>
        </p:txBody>
      </p:sp>
      <p:sp>
        <p:nvSpPr>
          <p:cNvPr id="15" name="矩形: 圆角 12"/>
          <p:cNvSpPr/>
          <p:nvPr>
            <p:custDataLst>
              <p:tags r:id="rId14"/>
            </p:custDataLst>
          </p:nvPr>
        </p:nvSpPr>
        <p:spPr>
          <a:xfrm>
            <a:off x="9068281" y="2376312"/>
            <a:ext cx="2509037" cy="3379618"/>
          </a:xfrm>
          <a:prstGeom prst="roundRect">
            <a:avLst>
              <a:gd name="adj" fmla="val 5926"/>
            </a:avLst>
          </a:prstGeom>
          <a:solidFill>
            <a:sysClr val="window" lastClr="FFFFFF"/>
          </a:solidFill>
          <a:ln w="12700" cap="flat" cmpd="sng" algn="ctr">
            <a:solidFill>
              <a:schemeClr val="accent1"/>
            </a:solidFill>
            <a:prstDash val="solid"/>
            <a:miter lim="800000"/>
          </a:ln>
          <a:effectLst/>
        </p:spPr>
        <p:txBody>
          <a:bodyPr wrap="square"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pPr>
            <a:endParaRPr kumimoji="0" lang="zh-CN" altLang="en-US" sz="3200" b="0" i="0" u="none" strike="noStrike" kern="0" cap="none" spc="0" normalizeH="0" baseline="0" noProof="0">
              <a:ln>
                <a:noFill/>
              </a:ln>
              <a:solidFill>
                <a:srgbClr val="ED7D31"/>
              </a:solidFill>
              <a:effectLst/>
              <a:uLnTx/>
              <a:uFillTx/>
              <a:latin typeface="+mn-ea"/>
              <a:cs typeface="+mn-ea"/>
              <a:sym typeface="+mn-lt"/>
            </a:endParaRPr>
          </a:p>
        </p:txBody>
      </p:sp>
      <p:sp>
        <p:nvSpPr>
          <p:cNvPr id="16" name="矩形: 圆角 20"/>
          <p:cNvSpPr/>
          <p:nvPr>
            <p:custDataLst>
              <p:tags r:id="rId15"/>
            </p:custDataLst>
          </p:nvPr>
        </p:nvSpPr>
        <p:spPr>
          <a:xfrm>
            <a:off x="9932093" y="1982918"/>
            <a:ext cx="781661" cy="781661"/>
          </a:xfrm>
          <a:prstGeom prst="roundRect">
            <a:avLst>
              <a:gd name="adj" fmla="val 13544"/>
            </a:avLst>
          </a:prstGeom>
          <a:solidFill>
            <a:schemeClr val="accent1"/>
          </a:solidFill>
          <a:ln w="38100" cap="flat" cmpd="sng" algn="ctr">
            <a:noFill/>
            <a:prstDash val="solid"/>
            <a:miter lim="800000"/>
          </a:ln>
          <a:effectLst>
            <a:outerShdw blurRad="152400" dist="76200" dir="2700000" algn="tl" rotWithShape="0">
              <a:sysClr val="windowText" lastClr="000000">
                <a:lumMod val="50000"/>
                <a:lumOff val="50000"/>
                <a:alpha val="30000"/>
              </a:sysClr>
            </a:outerShdw>
          </a:effectLst>
        </p:spPr>
        <p:txBody>
          <a:bodyPr wrap="square"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pPr>
            <a:r>
              <a:rPr kumimoji="1" lang="en-US" altLang="zh-CN" sz="2800" b="1" i="0" u="none" strike="noStrike" kern="0" cap="none" spc="0" normalizeH="0" baseline="0" noProof="0">
                <a:ln>
                  <a:noFill/>
                </a:ln>
                <a:solidFill>
                  <a:schemeClr val="lt1">
                    <a:lumMod val="100000"/>
                  </a:schemeClr>
                </a:solidFill>
                <a:effectLst/>
                <a:uLnTx/>
                <a:uFillTx/>
                <a:latin typeface="+mn-ea"/>
                <a:cs typeface="+mn-ea"/>
                <a:sym typeface="+mn-lt"/>
              </a:rPr>
              <a:t>04</a:t>
            </a:r>
            <a:endParaRPr kumimoji="1" lang="en-US" altLang="zh-CN" sz="2800" b="1" i="0" u="none" strike="noStrike" kern="0" cap="none" spc="0" normalizeH="0" baseline="0" noProof="0">
              <a:ln>
                <a:noFill/>
              </a:ln>
              <a:solidFill>
                <a:schemeClr val="lt1">
                  <a:lumMod val="100000"/>
                </a:schemeClr>
              </a:solidFill>
              <a:effectLst/>
              <a:uLnTx/>
              <a:uFillTx/>
              <a:latin typeface="+mn-ea"/>
              <a:cs typeface="+mn-ea"/>
              <a:sym typeface="+mn-lt"/>
            </a:endParaRPr>
          </a:p>
        </p:txBody>
      </p:sp>
      <p:sp>
        <p:nvSpPr>
          <p:cNvPr id="17" name="任意多边形: 形状 24"/>
          <p:cNvSpPr/>
          <p:nvPr>
            <p:custDataLst>
              <p:tags r:id="rId16"/>
            </p:custDataLst>
          </p:nvPr>
        </p:nvSpPr>
        <p:spPr>
          <a:xfrm>
            <a:off x="9074647" y="5642501"/>
            <a:ext cx="2496630" cy="115112"/>
          </a:xfrm>
          <a:custGeom>
            <a:gdLst>
              <a:gd name="connsiteX0" fmla="*/ 0 w 2299702"/>
              <a:gd name="connsiteY0" fmla="*/ 0 h 105988"/>
              <a:gd name="connsiteX1" fmla="*/ 2299702 w 2299702"/>
              <a:gd name="connsiteY1" fmla="*/ 0 h 105988"/>
              <a:gd name="connsiteX2" fmla="*/ 2295200 w 2299702"/>
              <a:gd name="connsiteY2" fmla="*/ 22301 h 105988"/>
              <a:gd name="connsiteX3" fmla="*/ 2168945 w 2299702"/>
              <a:gd name="connsiteY3" fmla="*/ 105988 h 105988"/>
              <a:gd name="connsiteX4" fmla="*/ 130757 w 2299702"/>
              <a:gd name="connsiteY4" fmla="*/ 105988 h 105988"/>
              <a:gd name="connsiteX5" fmla="*/ 4502 w 2299702"/>
              <a:gd name="connsiteY5" fmla="*/ 22301 h 105988"/>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299702" h="105988">
                <a:moveTo>
                  <a:pt x="0" y="0"/>
                </a:moveTo>
                <a:lnTo>
                  <a:pt x="2299702" y="0"/>
                </a:lnTo>
                <a:lnTo>
                  <a:pt x="2295200" y="22301"/>
                </a:lnTo>
                <a:cubicBezTo>
                  <a:pt x="2274399" y="71481"/>
                  <a:pt x="2225702" y="105988"/>
                  <a:pt x="2168945" y="105988"/>
                </a:cubicBezTo>
                <a:lnTo>
                  <a:pt x="130757" y="105988"/>
                </a:lnTo>
                <a:cubicBezTo>
                  <a:pt x="74000" y="105988"/>
                  <a:pt x="25303" y="71481"/>
                  <a:pt x="4502" y="22301"/>
                </a:cubicBezTo>
                <a:close/>
              </a:path>
            </a:pathLst>
          </a:custGeom>
          <a:solidFill>
            <a:schemeClr val="accent1"/>
          </a:solidFill>
          <a:ln w="19050" cap="flat" cmpd="sng" algn="ctr">
            <a:noFill/>
            <a:prstDash val="solid"/>
            <a:miter lim="800000"/>
          </a:ln>
          <a:effectLst>
            <a:outerShdw blurRad="203200" dist="76200" dir="5400000" sx="96000" sy="96000" algn="t" rotWithShape="0">
              <a:sysClr val="windowText" lastClr="000000">
                <a:lumMod val="50000"/>
                <a:lumOff val="50000"/>
                <a:alpha val="30000"/>
              </a:sysClr>
            </a:outerShdw>
          </a:effectLst>
        </p:spPr>
        <p:txBody>
          <a:bodyPr lIns="0" tIns="0" rIns="0" bIns="0" rtlCol="0" anchor="ctr">
            <a:normAutofit fontScale="4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auto" latinLnBrk="0" hangingPunct="1">
              <a:lnSpc>
                <a:spcPct val="110000"/>
              </a:lnSpc>
              <a:spcBef>
                <a:spcPct val="0"/>
              </a:spcBef>
              <a:spcAft>
                <a:spcPct val="0"/>
              </a:spcAft>
              <a:buClrTx/>
              <a:buSzTx/>
              <a:buFontTx/>
              <a:buNone/>
            </a:pPr>
            <a:endParaRPr kumimoji="0" lang="zh-CN" altLang="en-US" sz="1600" b="0" i="0" u="none" strike="noStrike" kern="0" cap="none" spc="0" normalizeH="0" baseline="0" noProof="0">
              <a:ln>
                <a:noFill/>
              </a:ln>
              <a:gradFill>
                <a:gsLst>
                  <a:gs pos="5000">
                    <a:srgbClr val="BC1E1E"/>
                  </a:gs>
                  <a:gs pos="100000">
                    <a:srgbClr val="771313"/>
                  </a:gs>
                </a:gsLst>
                <a:lin ang="4800000" scaled="0"/>
              </a:gradFill>
              <a:effectLst/>
              <a:uLnTx/>
              <a:uFillTx/>
              <a:latin typeface="+mn-ea"/>
              <a:cs typeface="+mn-ea"/>
              <a:sym typeface="+mn-lt"/>
            </a:endParaRPr>
          </a:p>
        </p:txBody>
      </p:sp>
      <p:sp>
        <p:nvSpPr>
          <p:cNvPr id="19" name="文本框 18"/>
          <p:cNvSpPr txBox="1"/>
          <p:nvPr>
            <p:custDataLst>
              <p:tags r:id="rId17"/>
            </p:custDataLst>
          </p:nvPr>
        </p:nvSpPr>
        <p:spPr>
          <a:xfrm>
            <a:off x="9234423" y="2991866"/>
            <a:ext cx="2176295" cy="2489736"/>
          </a:xfrm>
          <a:prstGeom prst="rect">
            <a:avLst/>
          </a:prstGeom>
        </p:spPr>
        <p:txBody>
          <a:bodyPr wrap="square">
            <a:normAutofit/>
          </a:bodyPr>
          <a:lstStyle>
            <a:defPPr>
              <a:defRPr lang="zh-CN"/>
            </a:defPPr>
            <a:lvl1pPr marL="0" algn="l" defTabSz="914400" rtl="0" eaLnBrk="1" latinLnBrk="0" hangingPunct="1">
              <a:lnSpc>
                <a:spcPct val="130000"/>
              </a:lnSpc>
              <a:defRPr sz="1400" kern="1200">
                <a:solidFill>
                  <a:schemeClr val="tx1">
                    <a:lumMod val="65000"/>
                    <a:lumOff val="35000"/>
                  </a:schemeClr>
                </a:solidFill>
                <a:latin typeface="思源黑体 CN Normal" panose="020b0400000000000000" pitchFamily="34" charset="-122"/>
                <a:ea typeface="思源黑体 CN Normal" panose="020b0400000000000000" pitchFamily="3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just" defTabSz="914400" rtl="0" eaLnBrk="1" fontAlgn="auto" latinLnBrk="0" hangingPunct="1">
              <a:lnSpc>
                <a:spcPct val="130000"/>
              </a:lnSpc>
              <a:spcBef>
                <a:spcPct val="0"/>
              </a:spcBef>
              <a:spcAft>
                <a:spcPct val="0"/>
              </a:spcAft>
              <a:buClrTx/>
              <a:buSzTx/>
              <a:buFont typeface="Arial" pitchFamily="34" charset="0"/>
              <a:buNone/>
            </a:pPr>
            <a:r>
              <a:rPr kumimoji="0" lang="zh-CN" altLang="en-US" sz="2000" b="0" i="0" u="none" strike="noStrike" kern="0" cap="none" spc="0" normalizeH="0" baseline="0" noProof="0">
                <a:ln>
                  <a:noFill/>
                </a:ln>
                <a:solidFill>
                  <a:prstClr val="black">
                    <a:lumMod val="65000"/>
                    <a:lumOff val="35000"/>
                  </a:prstClr>
                </a:solidFill>
                <a:effectLst/>
                <a:uLnTx/>
                <a:uFillTx/>
                <a:latin typeface="+mn-ea"/>
                <a:ea typeface="+mn-ea"/>
                <a:cs typeface="+mn-ea"/>
                <a:sym typeface="+mn-lt"/>
              </a:rPr>
              <a:t>及时处理切口出血，预防并发症的发生，是手术后护理的关键环节。</a:t>
            </a:r>
            <a:endParaRPr kumimoji="0" lang="zh-CN" altLang="en-US" sz="2000" b="0" i="0" u="none" strike="noStrike" kern="0" cap="none" spc="0" normalizeH="0" baseline="0" noProof="0">
              <a:ln>
                <a:noFill/>
              </a:ln>
              <a:solidFill>
                <a:prstClr val="black">
                  <a:lumMod val="65000"/>
                  <a:lumOff val="35000"/>
                </a:prstClr>
              </a:solidFill>
              <a:effectLst/>
              <a:uLnTx/>
              <a:uFillTx/>
              <a:latin typeface="+mn-ea"/>
              <a:ea typeface="+mn-ea"/>
              <a:cs typeface="+mn-ea"/>
              <a:sym typeface="+mn-lt"/>
            </a:endParaRPr>
          </a:p>
        </p:txBody>
      </p:sp>
    </p:spTree>
    <p:custDataLst>
      <p:tags r:id="rId18"/>
    </p:custDataLst>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标题 2"/>
          <p:cNvSpPr>
            <a:spLocks noGrp="1"/>
          </p:cNvSpPr>
          <p:nvPr>
            <p:ph type="title" idx="1"/>
          </p:nvPr>
        </p:nvSpPr>
        <p:spPr/>
        <p:txBody>
          <a:bodyPr/>
          <a:lstStyle/>
          <a:p>
            <a:r>
              <a:rPr lang="zh-CN" altLang="en-US"/>
              <a:t>出血对人体的影响</a:t>
            </a:r>
            <a:endParaRPr lang="zh-CN" altLang="en-US"/>
          </a:p>
        </p:txBody>
      </p:sp>
      <p:sp>
        <p:nvSpPr>
          <p:cNvPr id="21" name="矩形: 圆角 4"/>
          <p:cNvSpPr/>
          <p:nvPr>
            <p:custDataLst>
              <p:tags r:id="rId2"/>
            </p:custDataLst>
          </p:nvPr>
        </p:nvSpPr>
        <p:spPr>
          <a:xfrm>
            <a:off x="608400" y="1924173"/>
            <a:ext cx="2569227" cy="3892000"/>
          </a:xfrm>
          <a:prstGeom prst="roundRect">
            <a:avLst/>
          </a:prstGeom>
          <a:noFill/>
          <a:ln>
            <a:solidFill>
              <a:schemeClr val="lt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lnSpc>
                <a:spcPct val="120000"/>
              </a:lnSpc>
            </a:pPr>
            <a:endParaRPr lang="zh-CN" altLang="en-US">
              <a:solidFill>
                <a:schemeClr val="lt1"/>
              </a:solidFill>
              <a:latin typeface="+mn-ea"/>
              <a:sym typeface="Arial" pitchFamily="34" charset="0"/>
            </a:endParaRPr>
          </a:p>
        </p:txBody>
      </p:sp>
      <p:sp>
        <p:nvSpPr>
          <p:cNvPr id="23" name="矩形: 圆角 4"/>
          <p:cNvSpPr/>
          <p:nvPr>
            <p:custDataLst>
              <p:tags r:id="rId3"/>
            </p:custDataLst>
          </p:nvPr>
        </p:nvSpPr>
        <p:spPr>
          <a:xfrm>
            <a:off x="3408336" y="1924173"/>
            <a:ext cx="2569227" cy="3892000"/>
          </a:xfrm>
          <a:prstGeom prst="roundRect">
            <a:avLst/>
          </a:prstGeom>
          <a:noFill/>
          <a:ln>
            <a:solidFill>
              <a:schemeClr val="lt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lnSpc>
                <a:spcPct val="120000"/>
              </a:lnSpc>
            </a:pPr>
            <a:endParaRPr lang="zh-CN" altLang="en-US">
              <a:solidFill>
                <a:schemeClr val="lt1"/>
              </a:solidFill>
              <a:latin typeface="+mn-ea"/>
              <a:sym typeface="Arial" pitchFamily="34" charset="0"/>
            </a:endParaRPr>
          </a:p>
        </p:txBody>
      </p:sp>
      <p:sp>
        <p:nvSpPr>
          <p:cNvPr id="25" name="文本框 24"/>
          <p:cNvSpPr txBox="1"/>
          <p:nvPr>
            <p:custDataLst>
              <p:tags r:id="rId4"/>
            </p:custDataLst>
          </p:nvPr>
        </p:nvSpPr>
        <p:spPr>
          <a:xfrm>
            <a:off x="823533" y="3594502"/>
            <a:ext cx="2138971" cy="1843818"/>
          </a:xfrm>
          <a:prstGeom prst="rect">
            <a:avLst/>
          </a:prstGeom>
          <a:noFill/>
        </p:spPr>
        <p:txBody>
          <a:bodyPr wrap="square" lIns="71755" tIns="46800" rIns="0" bIns="4680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20000"/>
              </a:lnSpc>
            </a:pPr>
            <a:r>
              <a:rPr lang="zh-CN" altLang="en-US" spc="150">
                <a:latin typeface="+mn-ea"/>
                <a:sym typeface="Arial" pitchFamily="34" charset="0"/>
              </a:rPr>
              <a:t>失血过多：可能导致休克、死亡等严重后果</a:t>
            </a:r>
            <a:endParaRPr lang="zh-CN" altLang="en-US" spc="150">
              <a:latin typeface="+mn-ea"/>
              <a:sym typeface="Arial" pitchFamily="34" charset="0"/>
            </a:endParaRPr>
          </a:p>
        </p:txBody>
      </p:sp>
      <p:sp>
        <p:nvSpPr>
          <p:cNvPr id="27" name="文本框 26"/>
          <p:cNvSpPr txBox="1"/>
          <p:nvPr>
            <p:custDataLst>
              <p:tags r:id="rId5"/>
            </p:custDataLst>
          </p:nvPr>
        </p:nvSpPr>
        <p:spPr>
          <a:xfrm>
            <a:off x="3623469" y="3594502"/>
            <a:ext cx="2138971" cy="1843818"/>
          </a:xfrm>
          <a:prstGeom prst="rect">
            <a:avLst/>
          </a:prstGeom>
          <a:noFill/>
        </p:spPr>
        <p:txBody>
          <a:bodyPr wrap="square" lIns="71755" tIns="46800" rIns="0" bIns="4680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20000"/>
              </a:lnSpc>
            </a:pPr>
            <a:r>
              <a:rPr lang="zh-CN" altLang="en-US" spc="150">
                <a:latin typeface="+mn-ea"/>
                <a:sym typeface="Arial" pitchFamily="34" charset="0"/>
              </a:rPr>
              <a:t>贫血：长期失血可能导致贫血，影响身体健康</a:t>
            </a:r>
            <a:endParaRPr lang="zh-CN" altLang="en-US" spc="150">
              <a:latin typeface="+mn-ea"/>
              <a:sym typeface="Arial" pitchFamily="34" charset="0"/>
            </a:endParaRPr>
          </a:p>
        </p:txBody>
      </p:sp>
      <p:sp>
        <p:nvSpPr>
          <p:cNvPr id="28" name="文本框 27"/>
          <p:cNvSpPr txBox="1"/>
          <p:nvPr>
            <p:custDataLst>
              <p:tags r:id="rId6"/>
            </p:custDataLst>
          </p:nvPr>
        </p:nvSpPr>
        <p:spPr>
          <a:xfrm>
            <a:off x="1024537" y="2357007"/>
            <a:ext cx="1736883" cy="1093235"/>
          </a:xfrm>
          <a:prstGeom prst="rect">
            <a:avLst/>
          </a:prstGeom>
          <a:noFill/>
        </p:spPr>
        <p:txBody>
          <a:bodyPr wrap="square" rIns="0"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6000" b="1">
                <a:solidFill>
                  <a:schemeClr val="accent1"/>
                </a:solidFill>
                <a:latin typeface="+mn-ea"/>
              </a:rPr>
              <a:t>01</a:t>
            </a:r>
            <a:endParaRPr lang="en-US" altLang="zh-CN" sz="6000" b="1">
              <a:solidFill>
                <a:schemeClr val="accent1"/>
              </a:solidFill>
              <a:latin typeface="+mn-ea"/>
            </a:endParaRPr>
          </a:p>
        </p:txBody>
      </p:sp>
      <p:sp>
        <p:nvSpPr>
          <p:cNvPr id="29" name="文本框 28"/>
          <p:cNvSpPr txBox="1"/>
          <p:nvPr>
            <p:custDataLst>
              <p:tags r:id="rId7"/>
            </p:custDataLst>
          </p:nvPr>
        </p:nvSpPr>
        <p:spPr>
          <a:xfrm>
            <a:off x="3824474" y="2357007"/>
            <a:ext cx="1736883" cy="1093235"/>
          </a:xfrm>
          <a:prstGeom prst="rect">
            <a:avLst/>
          </a:prstGeom>
          <a:noFill/>
        </p:spPr>
        <p:txBody>
          <a:bodyPr wrap="square" rIns="0"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6000" b="1">
                <a:solidFill>
                  <a:schemeClr val="accent4"/>
                </a:solidFill>
                <a:latin typeface="+mn-ea"/>
              </a:rPr>
              <a:t>02</a:t>
            </a:r>
            <a:endParaRPr lang="en-US" altLang="zh-CN" sz="6000" b="1">
              <a:solidFill>
                <a:schemeClr val="accent4"/>
              </a:solidFill>
              <a:latin typeface="+mn-ea"/>
            </a:endParaRPr>
          </a:p>
        </p:txBody>
      </p:sp>
      <p:sp>
        <p:nvSpPr>
          <p:cNvPr id="30" name="矩形: 圆角 4"/>
          <p:cNvSpPr/>
          <p:nvPr>
            <p:custDataLst>
              <p:tags r:id="rId8"/>
            </p:custDataLst>
          </p:nvPr>
        </p:nvSpPr>
        <p:spPr>
          <a:xfrm>
            <a:off x="6208915" y="1924173"/>
            <a:ext cx="2569227" cy="3892000"/>
          </a:xfrm>
          <a:prstGeom prst="roundRect">
            <a:avLst/>
          </a:prstGeom>
          <a:noFill/>
          <a:ln>
            <a:solidFill>
              <a:schemeClr val="lt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lnSpc>
                <a:spcPct val="120000"/>
              </a:lnSpc>
            </a:pPr>
            <a:endParaRPr lang="zh-CN" altLang="en-US">
              <a:solidFill>
                <a:schemeClr val="lt1"/>
              </a:solidFill>
              <a:latin typeface="+mn-ea"/>
              <a:sym typeface="Arial" pitchFamily="34" charset="0"/>
            </a:endParaRPr>
          </a:p>
        </p:txBody>
      </p:sp>
      <p:sp>
        <p:nvSpPr>
          <p:cNvPr id="31" name="文本框 30"/>
          <p:cNvSpPr txBox="1"/>
          <p:nvPr>
            <p:custDataLst>
              <p:tags r:id="rId9"/>
            </p:custDataLst>
          </p:nvPr>
        </p:nvSpPr>
        <p:spPr>
          <a:xfrm>
            <a:off x="6424048" y="3594502"/>
            <a:ext cx="2138971" cy="1843818"/>
          </a:xfrm>
          <a:prstGeom prst="rect">
            <a:avLst/>
          </a:prstGeom>
          <a:noFill/>
        </p:spPr>
        <p:txBody>
          <a:bodyPr wrap="square" lIns="71755" tIns="46800" rIns="0" bIns="4680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20000"/>
              </a:lnSpc>
            </a:pPr>
            <a:r>
              <a:rPr lang="zh-CN" altLang="en-US" spc="150">
                <a:latin typeface="+mn-ea"/>
                <a:sym typeface="Arial" pitchFamily="34" charset="0"/>
              </a:rPr>
              <a:t>感染：出血可能导致伤口感染，加重病情</a:t>
            </a:r>
            <a:endParaRPr lang="zh-CN" altLang="en-US" spc="150">
              <a:latin typeface="+mn-ea"/>
              <a:sym typeface="Arial" pitchFamily="34" charset="0"/>
            </a:endParaRPr>
          </a:p>
        </p:txBody>
      </p:sp>
      <p:sp>
        <p:nvSpPr>
          <p:cNvPr id="32" name="文本框 31"/>
          <p:cNvSpPr txBox="1"/>
          <p:nvPr>
            <p:custDataLst>
              <p:tags r:id="rId10"/>
            </p:custDataLst>
          </p:nvPr>
        </p:nvSpPr>
        <p:spPr>
          <a:xfrm>
            <a:off x="6625052" y="2357007"/>
            <a:ext cx="1736883" cy="1093235"/>
          </a:xfrm>
          <a:prstGeom prst="rect">
            <a:avLst/>
          </a:prstGeom>
          <a:noFill/>
        </p:spPr>
        <p:txBody>
          <a:bodyPr wrap="square" rIns="0"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6000" b="1">
                <a:solidFill>
                  <a:schemeClr val="accent1"/>
                </a:solidFill>
                <a:latin typeface="+mn-ea"/>
              </a:rPr>
              <a:t>03</a:t>
            </a:r>
            <a:endParaRPr lang="en-US" altLang="zh-CN" sz="6000" b="1">
              <a:solidFill>
                <a:schemeClr val="accent1"/>
              </a:solidFill>
              <a:latin typeface="+mn-ea"/>
            </a:endParaRPr>
          </a:p>
        </p:txBody>
      </p:sp>
      <p:sp>
        <p:nvSpPr>
          <p:cNvPr id="7" name="矩形: 圆角 4"/>
          <p:cNvSpPr/>
          <p:nvPr>
            <p:custDataLst>
              <p:tags r:id="rId11"/>
            </p:custDataLst>
          </p:nvPr>
        </p:nvSpPr>
        <p:spPr>
          <a:xfrm>
            <a:off x="9008851" y="1924173"/>
            <a:ext cx="2569227" cy="3892000"/>
          </a:xfrm>
          <a:prstGeom prst="roundRect">
            <a:avLst/>
          </a:prstGeom>
          <a:noFill/>
          <a:ln>
            <a:solidFill>
              <a:schemeClr val="lt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lnSpc>
                <a:spcPct val="120000"/>
              </a:lnSpc>
            </a:pPr>
            <a:endParaRPr lang="zh-CN" altLang="en-US">
              <a:solidFill>
                <a:schemeClr val="lt1"/>
              </a:solidFill>
              <a:latin typeface="+mn-ea"/>
              <a:sym typeface="Arial" pitchFamily="34" charset="0"/>
            </a:endParaRPr>
          </a:p>
        </p:txBody>
      </p:sp>
      <p:sp>
        <p:nvSpPr>
          <p:cNvPr id="11" name="文本框 10"/>
          <p:cNvSpPr txBox="1"/>
          <p:nvPr>
            <p:custDataLst>
              <p:tags r:id="rId12"/>
            </p:custDataLst>
          </p:nvPr>
        </p:nvSpPr>
        <p:spPr>
          <a:xfrm>
            <a:off x="9223984" y="3594502"/>
            <a:ext cx="2138971" cy="1843818"/>
          </a:xfrm>
          <a:prstGeom prst="rect">
            <a:avLst/>
          </a:prstGeom>
          <a:noFill/>
        </p:spPr>
        <p:txBody>
          <a:bodyPr wrap="square" lIns="71755" tIns="46800" rIns="0" bIns="4680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zh-CN" altLang="en-US" spc="150">
                <a:latin typeface="+mn-ea"/>
                <a:sym typeface="Arial" pitchFamily="34" charset="0"/>
              </a:rPr>
              <a:t>心理压力：出血可能导致患者产生恐惧、焦虑等心理压力，影响康复过程</a:t>
            </a:r>
            <a:endParaRPr lang="zh-CN" altLang="en-US" spc="150">
              <a:latin typeface="+mn-ea"/>
              <a:sym typeface="Arial" pitchFamily="34" charset="0"/>
            </a:endParaRPr>
          </a:p>
        </p:txBody>
      </p:sp>
      <p:sp>
        <p:nvSpPr>
          <p:cNvPr id="12" name="文本框 11"/>
          <p:cNvSpPr txBox="1"/>
          <p:nvPr>
            <p:custDataLst>
              <p:tags r:id="rId13"/>
            </p:custDataLst>
          </p:nvPr>
        </p:nvSpPr>
        <p:spPr>
          <a:xfrm>
            <a:off x="9424989" y="2357007"/>
            <a:ext cx="1736883" cy="1093235"/>
          </a:xfrm>
          <a:prstGeom prst="rect">
            <a:avLst/>
          </a:prstGeom>
          <a:noFill/>
        </p:spPr>
        <p:txBody>
          <a:bodyPr wrap="square" rIns="0"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6000" b="1">
                <a:solidFill>
                  <a:schemeClr val="accent1"/>
                </a:solidFill>
                <a:latin typeface="+mn-ea"/>
              </a:rPr>
              <a:t>04</a:t>
            </a:r>
            <a:endParaRPr lang="en-US" altLang="zh-CN" sz="6000" b="1">
              <a:solidFill>
                <a:schemeClr val="accent1"/>
              </a:solidFill>
              <a:latin typeface="+mn-ea"/>
            </a:endParaRP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标题 2"/>
          <p:cNvSpPr>
            <a:spLocks noGrp="1"/>
          </p:cNvSpPr>
          <p:nvPr>
            <p:ph type="title" idx="1"/>
          </p:nvPr>
        </p:nvSpPr>
        <p:spPr/>
        <p:txBody>
          <a:bodyPr/>
          <a:lstStyle/>
          <a:p>
            <a:r>
              <a:rPr lang="zh-CN" altLang="en-US"/>
              <a:t>诊断方法</a:t>
            </a:r>
            <a:endParaRPr lang="zh-CN" altLang="en-US"/>
          </a:p>
        </p:txBody>
      </p:sp>
      <p:sp>
        <p:nvSpPr>
          <p:cNvPr id="27" name="矩形 26"/>
          <p:cNvSpPr/>
          <p:nvPr>
            <p:custDataLst>
              <p:tags r:id="rId2"/>
            </p:custDataLst>
          </p:nvPr>
        </p:nvSpPr>
        <p:spPr>
          <a:xfrm>
            <a:off x="608400" y="4838806"/>
            <a:ext cx="5387699" cy="1408999"/>
          </a:xfrm>
          <a:prstGeom prst="rect">
            <a:avLst/>
          </a:prstGeom>
          <a:noFill/>
          <a:ln>
            <a:solidFill>
              <a:schemeClr val="accent5"/>
            </a:solid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kumimoji="1" lang="zh-CN" altLang="en-US">
              <a:latin typeface="+mn-ea"/>
            </a:endParaRPr>
          </a:p>
        </p:txBody>
      </p:sp>
      <p:sp>
        <p:nvSpPr>
          <p:cNvPr id="33" name="矩形 32"/>
          <p:cNvSpPr/>
          <p:nvPr>
            <p:custDataLst>
              <p:tags r:id="rId3"/>
            </p:custDataLst>
          </p:nvPr>
        </p:nvSpPr>
        <p:spPr>
          <a:xfrm>
            <a:off x="793510" y="5286632"/>
            <a:ext cx="564872" cy="76970"/>
          </a:xfrm>
          <a:prstGeom prst="rect">
            <a:avLst/>
          </a:prstGeom>
          <a:solidFill>
            <a:schemeClr val="accent5">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kumimoji="1" lang="zh-CN" altLang="en-US">
              <a:latin typeface="+mn-ea"/>
            </a:endParaRPr>
          </a:p>
        </p:txBody>
      </p:sp>
      <p:sp>
        <p:nvSpPr>
          <p:cNvPr id="35" name="矩形 34"/>
          <p:cNvSpPr/>
          <p:nvPr>
            <p:custDataLst>
              <p:tags r:id="rId4"/>
            </p:custDataLst>
          </p:nvPr>
        </p:nvSpPr>
        <p:spPr>
          <a:xfrm>
            <a:off x="734987" y="5242740"/>
            <a:ext cx="564872" cy="76970"/>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kumimoji="1" lang="zh-CN" altLang="en-US">
              <a:latin typeface="+mn-ea"/>
            </a:endParaRPr>
          </a:p>
        </p:txBody>
      </p:sp>
      <p:sp>
        <p:nvSpPr>
          <p:cNvPr id="37" name="文本框 36"/>
          <p:cNvSpPr txBox="1"/>
          <p:nvPr>
            <p:custDataLst>
              <p:tags r:id="rId5"/>
            </p:custDataLst>
          </p:nvPr>
        </p:nvSpPr>
        <p:spPr>
          <a:xfrm>
            <a:off x="735623" y="5409403"/>
            <a:ext cx="4984395" cy="783247"/>
          </a:xfrm>
          <a:prstGeom prst="rect">
            <a:avLst/>
          </a:prstGeom>
          <a:noFill/>
        </p:spPr>
        <p:txBody>
          <a:bodyPr vert="horz" wrap="square" lIns="91440" tIns="45720" rIns="91440" bIns="4572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20000"/>
              </a:lnSpc>
              <a:spcBef>
                <a:spcPct val="0"/>
              </a:spcBef>
              <a:spcAft>
                <a:spcPct val="0"/>
              </a:spcAft>
              <a:buClrTx/>
              <a:buSzTx/>
              <a:buFontTx/>
            </a:pPr>
            <a:r>
              <a:rPr lang="zh-CN" altLang="en-US" spc="100">
                <a:solidFill>
                  <a:schemeClr val="tx1">
                    <a:lumMod val="75000"/>
                    <a:lumOff val="25000"/>
                  </a:schemeClr>
                </a:solidFill>
                <a:latin typeface="+mn-ea"/>
                <a:sym typeface="+mn-ea"/>
              </a:rPr>
              <a:t>病理学检查：切口组织活检，明确出血原因</a:t>
            </a:r>
            <a:endParaRPr lang="zh-CN" altLang="en-US" spc="100">
              <a:solidFill>
                <a:schemeClr val="tx1">
                  <a:lumMod val="75000"/>
                  <a:lumOff val="25000"/>
                </a:schemeClr>
              </a:solidFill>
              <a:latin typeface="+mn-ea"/>
              <a:sym typeface="+mn-ea"/>
            </a:endParaRPr>
          </a:p>
        </p:txBody>
      </p:sp>
      <p:sp>
        <p:nvSpPr>
          <p:cNvPr id="28" name="三角形 33"/>
          <p:cNvSpPr/>
          <p:nvPr>
            <p:custDataLst>
              <p:tags r:id="rId6"/>
            </p:custDataLst>
          </p:nvPr>
        </p:nvSpPr>
        <p:spPr>
          <a:xfrm>
            <a:off x="5762219" y="6086231"/>
            <a:ext cx="111320" cy="96054"/>
          </a:xfrm>
          <a:prstGeom prst="triangle">
            <a:avLst/>
          </a:prstGeom>
          <a:solidFill>
            <a:schemeClr val="accent5">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kumimoji="1" lang="zh-CN" altLang="en-US">
              <a:latin typeface="+mn-ea"/>
            </a:endParaRPr>
          </a:p>
        </p:txBody>
      </p:sp>
      <p:sp>
        <p:nvSpPr>
          <p:cNvPr id="38" name="三角形 7"/>
          <p:cNvSpPr/>
          <p:nvPr>
            <p:custDataLst>
              <p:tags r:id="rId7"/>
            </p:custDataLst>
          </p:nvPr>
        </p:nvSpPr>
        <p:spPr>
          <a:xfrm>
            <a:off x="5720872" y="6063331"/>
            <a:ext cx="111320" cy="96054"/>
          </a:xfrm>
          <a:prstGeom prst="triangl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kumimoji="1" lang="zh-CN" altLang="en-US">
              <a:latin typeface="+mn-ea"/>
            </a:endParaRPr>
          </a:p>
        </p:txBody>
      </p:sp>
      <p:sp>
        <p:nvSpPr>
          <p:cNvPr id="61" name="文本框 60"/>
          <p:cNvSpPr txBox="1"/>
          <p:nvPr>
            <p:custDataLst>
              <p:tags r:id="rId8"/>
            </p:custDataLst>
          </p:nvPr>
        </p:nvSpPr>
        <p:spPr>
          <a:xfrm>
            <a:off x="628120" y="4803820"/>
            <a:ext cx="782424" cy="648203"/>
          </a:xfrm>
          <a:prstGeom prst="rect">
            <a:avLst/>
          </a:prstGeom>
          <a:noFill/>
        </p:spPr>
        <p:txBody>
          <a:bodyPr vert="horz" wrap="square" lIns="91440" tIns="45720" rIns="91440" bIns="45720" rtlCol="0" anchor="b" anchorCtr="0">
            <a:normAutofit fontScale="90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fontAlgn="auto">
              <a:lnSpc>
                <a:spcPct val="130000"/>
              </a:lnSpc>
            </a:pPr>
            <a:r>
              <a:rPr lang="en-US" altLang="zh-CN" sz="3600" b="1" spc="150">
                <a:solidFill>
                  <a:schemeClr val="tx1">
                    <a:lumMod val="85000"/>
                    <a:lumOff val="15000"/>
                  </a:schemeClr>
                </a:solidFill>
                <a:latin typeface="+mn-ea"/>
                <a:cs typeface="+mj-lt"/>
              </a:rPr>
              <a:t>05</a:t>
            </a:r>
            <a:endParaRPr lang="en-US" altLang="zh-CN" sz="3600" b="1" spc="150">
              <a:solidFill>
                <a:schemeClr val="tx1">
                  <a:lumMod val="85000"/>
                  <a:lumOff val="15000"/>
                </a:schemeClr>
              </a:solidFill>
              <a:latin typeface="+mn-ea"/>
              <a:cs typeface="+mj-lt"/>
            </a:endParaRPr>
          </a:p>
        </p:txBody>
      </p:sp>
      <p:sp>
        <p:nvSpPr>
          <p:cNvPr id="4" name="矩形 3"/>
          <p:cNvSpPr/>
          <p:nvPr>
            <p:custDataLst>
              <p:tags r:id="rId9"/>
            </p:custDataLst>
          </p:nvPr>
        </p:nvSpPr>
        <p:spPr>
          <a:xfrm>
            <a:off x="6189690" y="4838806"/>
            <a:ext cx="5387699" cy="1408999"/>
          </a:xfrm>
          <a:prstGeom prst="rect">
            <a:avLst/>
          </a:prstGeom>
          <a:noFill/>
          <a:ln>
            <a:solidFill>
              <a:schemeClr val="accent6"/>
            </a:solid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kumimoji="1" lang="zh-CN" altLang="en-US">
              <a:latin typeface="+mn-ea"/>
            </a:endParaRPr>
          </a:p>
        </p:txBody>
      </p:sp>
      <p:sp>
        <p:nvSpPr>
          <p:cNvPr id="5" name="矩形 4"/>
          <p:cNvSpPr/>
          <p:nvPr>
            <p:custDataLst>
              <p:tags r:id="rId10"/>
            </p:custDataLst>
          </p:nvPr>
        </p:nvSpPr>
        <p:spPr>
          <a:xfrm>
            <a:off x="6374800" y="5286632"/>
            <a:ext cx="564872" cy="76970"/>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kumimoji="1" lang="zh-CN" altLang="en-US">
              <a:latin typeface="+mn-ea"/>
            </a:endParaRPr>
          </a:p>
        </p:txBody>
      </p:sp>
      <p:sp>
        <p:nvSpPr>
          <p:cNvPr id="6" name="矩形 5"/>
          <p:cNvSpPr/>
          <p:nvPr>
            <p:custDataLst>
              <p:tags r:id="rId11"/>
            </p:custDataLst>
          </p:nvPr>
        </p:nvSpPr>
        <p:spPr>
          <a:xfrm>
            <a:off x="6316277" y="5242740"/>
            <a:ext cx="564872" cy="7697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kumimoji="1" lang="zh-CN" altLang="en-US">
              <a:latin typeface="+mn-ea"/>
            </a:endParaRPr>
          </a:p>
        </p:txBody>
      </p:sp>
      <p:sp>
        <p:nvSpPr>
          <p:cNvPr id="7" name="文本框 6"/>
          <p:cNvSpPr txBox="1"/>
          <p:nvPr>
            <p:custDataLst>
              <p:tags r:id="rId12"/>
            </p:custDataLst>
          </p:nvPr>
        </p:nvSpPr>
        <p:spPr>
          <a:xfrm>
            <a:off x="6316913" y="5409403"/>
            <a:ext cx="4984395" cy="783247"/>
          </a:xfrm>
          <a:prstGeom prst="rect">
            <a:avLst/>
          </a:prstGeom>
          <a:noFill/>
        </p:spPr>
        <p:txBody>
          <a:bodyPr vert="horz" wrap="square" lIns="91440" tIns="45720" rIns="91440" bIns="4572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20000"/>
              </a:lnSpc>
              <a:spcBef>
                <a:spcPct val="0"/>
              </a:spcBef>
              <a:spcAft>
                <a:spcPct val="0"/>
              </a:spcAft>
              <a:buClrTx/>
              <a:buSzTx/>
              <a:buFontTx/>
            </a:pPr>
            <a:r>
              <a:rPr lang="zh-CN" altLang="en-US" spc="100">
                <a:solidFill>
                  <a:schemeClr val="tx1">
                    <a:lumMod val="75000"/>
                    <a:lumOff val="25000"/>
                  </a:schemeClr>
                </a:solidFill>
                <a:latin typeface="+mn-ea"/>
                <a:sym typeface="+mn-ea"/>
              </a:rPr>
              <a:t>诊断性治疗：尝试止血措施，如压迫、缝合等，观察效果以明确诊断</a:t>
            </a:r>
            <a:endParaRPr lang="zh-CN" altLang="en-US" spc="100">
              <a:solidFill>
                <a:schemeClr val="tx1">
                  <a:lumMod val="75000"/>
                  <a:lumOff val="25000"/>
                </a:schemeClr>
              </a:solidFill>
              <a:latin typeface="+mn-ea"/>
              <a:sym typeface="+mn-ea"/>
            </a:endParaRPr>
          </a:p>
        </p:txBody>
      </p:sp>
      <p:sp>
        <p:nvSpPr>
          <p:cNvPr id="8" name="三角形 33"/>
          <p:cNvSpPr/>
          <p:nvPr>
            <p:custDataLst>
              <p:tags r:id="rId13"/>
            </p:custDataLst>
          </p:nvPr>
        </p:nvSpPr>
        <p:spPr>
          <a:xfrm>
            <a:off x="11342873" y="6086231"/>
            <a:ext cx="111320" cy="96054"/>
          </a:xfrm>
          <a:prstGeom prst="triangle">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kumimoji="1" lang="zh-CN" altLang="en-US">
              <a:latin typeface="+mn-ea"/>
            </a:endParaRPr>
          </a:p>
        </p:txBody>
      </p:sp>
      <p:sp>
        <p:nvSpPr>
          <p:cNvPr id="13" name="三角形 7"/>
          <p:cNvSpPr/>
          <p:nvPr>
            <p:custDataLst>
              <p:tags r:id="rId14"/>
            </p:custDataLst>
          </p:nvPr>
        </p:nvSpPr>
        <p:spPr>
          <a:xfrm>
            <a:off x="11300889" y="6063331"/>
            <a:ext cx="111320" cy="96054"/>
          </a:xfrm>
          <a:prstGeom prst="triangle">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kumimoji="1" lang="zh-CN" altLang="en-US">
              <a:latin typeface="+mn-ea"/>
            </a:endParaRPr>
          </a:p>
        </p:txBody>
      </p:sp>
      <p:sp>
        <p:nvSpPr>
          <p:cNvPr id="63" name="文本框 62"/>
          <p:cNvSpPr txBox="1"/>
          <p:nvPr>
            <p:custDataLst>
              <p:tags r:id="rId15"/>
            </p:custDataLst>
          </p:nvPr>
        </p:nvSpPr>
        <p:spPr>
          <a:xfrm>
            <a:off x="6209409" y="4803820"/>
            <a:ext cx="782424" cy="648203"/>
          </a:xfrm>
          <a:prstGeom prst="rect">
            <a:avLst/>
          </a:prstGeom>
          <a:noFill/>
        </p:spPr>
        <p:txBody>
          <a:bodyPr vert="horz" wrap="square" lIns="91440" tIns="45720" rIns="91440" bIns="45720" rtlCol="0" anchor="b" anchorCtr="0">
            <a:normAutofit fontScale="90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fontAlgn="auto">
              <a:lnSpc>
                <a:spcPct val="130000"/>
              </a:lnSpc>
            </a:pPr>
            <a:r>
              <a:rPr lang="en-US" altLang="zh-CN" sz="3600" b="1" spc="150">
                <a:solidFill>
                  <a:schemeClr val="tx1">
                    <a:lumMod val="85000"/>
                    <a:lumOff val="15000"/>
                  </a:schemeClr>
                </a:solidFill>
                <a:latin typeface="+mn-ea"/>
                <a:cs typeface="+mj-lt"/>
              </a:rPr>
              <a:t>06</a:t>
            </a:r>
            <a:endParaRPr lang="en-US" altLang="zh-CN" sz="3600" b="1" spc="150">
              <a:solidFill>
                <a:schemeClr val="tx1">
                  <a:lumMod val="85000"/>
                  <a:lumOff val="15000"/>
                </a:schemeClr>
              </a:solidFill>
              <a:latin typeface="+mn-ea"/>
              <a:cs typeface="+mj-lt"/>
            </a:endParaRPr>
          </a:p>
        </p:txBody>
      </p:sp>
      <p:sp>
        <p:nvSpPr>
          <p:cNvPr id="40" name="矩形 39"/>
          <p:cNvSpPr/>
          <p:nvPr>
            <p:custDataLst>
              <p:tags r:id="rId16"/>
            </p:custDataLst>
          </p:nvPr>
        </p:nvSpPr>
        <p:spPr>
          <a:xfrm>
            <a:off x="608400" y="3183630"/>
            <a:ext cx="5387699" cy="1408999"/>
          </a:xfrm>
          <a:prstGeom prst="rect">
            <a:avLst/>
          </a:prstGeom>
          <a:noFill/>
          <a:ln>
            <a:solidFill>
              <a:schemeClr val="accent3"/>
            </a:solid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kumimoji="1" lang="zh-CN" altLang="en-US">
              <a:latin typeface="+mn-ea"/>
            </a:endParaRPr>
          </a:p>
        </p:txBody>
      </p:sp>
      <p:sp>
        <p:nvSpPr>
          <p:cNvPr id="43" name="矩形 42"/>
          <p:cNvSpPr/>
          <p:nvPr>
            <p:custDataLst>
              <p:tags r:id="rId17"/>
            </p:custDataLst>
          </p:nvPr>
        </p:nvSpPr>
        <p:spPr>
          <a:xfrm>
            <a:off x="793510" y="3631456"/>
            <a:ext cx="564872" cy="76970"/>
          </a:xfrm>
          <a:prstGeom prst="rect">
            <a:avLst/>
          </a:prstGeom>
          <a:solidFill>
            <a:schemeClr val="accent3">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kumimoji="1" lang="zh-CN" altLang="en-US">
              <a:latin typeface="+mn-ea"/>
            </a:endParaRPr>
          </a:p>
        </p:txBody>
      </p:sp>
      <p:sp>
        <p:nvSpPr>
          <p:cNvPr id="44" name="矩形 43"/>
          <p:cNvSpPr/>
          <p:nvPr>
            <p:custDataLst>
              <p:tags r:id="rId18"/>
            </p:custDataLst>
          </p:nvPr>
        </p:nvSpPr>
        <p:spPr>
          <a:xfrm>
            <a:off x="734987" y="3588200"/>
            <a:ext cx="564872" cy="76970"/>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kumimoji="1" lang="zh-CN" altLang="en-US">
              <a:latin typeface="+mn-ea"/>
            </a:endParaRPr>
          </a:p>
        </p:txBody>
      </p:sp>
      <p:sp>
        <p:nvSpPr>
          <p:cNvPr id="14" name="文本框 13"/>
          <p:cNvSpPr txBox="1"/>
          <p:nvPr>
            <p:custDataLst>
              <p:tags r:id="rId19"/>
            </p:custDataLst>
          </p:nvPr>
        </p:nvSpPr>
        <p:spPr>
          <a:xfrm>
            <a:off x="735623" y="3754227"/>
            <a:ext cx="4984395" cy="783247"/>
          </a:xfrm>
          <a:prstGeom prst="rect">
            <a:avLst/>
          </a:prstGeom>
          <a:noFill/>
        </p:spPr>
        <p:txBody>
          <a:bodyPr vert="horz" wrap="square" lIns="91440" tIns="45720" rIns="91440" bIns="4572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20000"/>
              </a:lnSpc>
              <a:spcBef>
                <a:spcPct val="0"/>
              </a:spcBef>
              <a:spcAft>
                <a:spcPct val="0"/>
              </a:spcAft>
              <a:buClrTx/>
              <a:buSzTx/>
              <a:buFontTx/>
            </a:pPr>
            <a:r>
              <a:rPr lang="zh-CN" altLang="en-US" spc="100">
                <a:solidFill>
                  <a:schemeClr val="tx1">
                    <a:lumMod val="75000"/>
                    <a:lumOff val="25000"/>
                  </a:schemeClr>
                </a:solidFill>
                <a:latin typeface="+mn-ea"/>
                <a:sym typeface="+mn-ea"/>
              </a:rPr>
              <a:t>实验室检查：血常规、凝血功能等</a:t>
            </a:r>
            <a:endParaRPr lang="zh-CN" altLang="en-US" spc="100">
              <a:solidFill>
                <a:schemeClr val="tx1">
                  <a:lumMod val="75000"/>
                  <a:lumOff val="25000"/>
                </a:schemeClr>
              </a:solidFill>
              <a:latin typeface="+mn-ea"/>
              <a:sym typeface="+mn-ea"/>
            </a:endParaRPr>
          </a:p>
        </p:txBody>
      </p:sp>
      <p:sp>
        <p:nvSpPr>
          <p:cNvPr id="41" name="三角形 33"/>
          <p:cNvSpPr/>
          <p:nvPr>
            <p:custDataLst>
              <p:tags r:id="rId20"/>
            </p:custDataLst>
          </p:nvPr>
        </p:nvSpPr>
        <p:spPr>
          <a:xfrm>
            <a:off x="5762219" y="4431055"/>
            <a:ext cx="111320" cy="96054"/>
          </a:xfrm>
          <a:prstGeom prst="triangle">
            <a:avLst/>
          </a:prstGeom>
          <a:solidFill>
            <a:schemeClr val="accent3">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kumimoji="1" lang="zh-CN" altLang="en-US">
              <a:latin typeface="+mn-ea"/>
            </a:endParaRPr>
          </a:p>
        </p:txBody>
      </p:sp>
      <p:sp>
        <p:nvSpPr>
          <p:cNvPr id="17" name="三角形 7"/>
          <p:cNvSpPr/>
          <p:nvPr>
            <p:custDataLst>
              <p:tags r:id="rId21"/>
            </p:custDataLst>
          </p:nvPr>
        </p:nvSpPr>
        <p:spPr>
          <a:xfrm>
            <a:off x="5720872" y="4408155"/>
            <a:ext cx="111320" cy="96054"/>
          </a:xfrm>
          <a:prstGeom prst="triangle">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kumimoji="1" lang="zh-CN" altLang="en-US">
              <a:latin typeface="+mn-ea"/>
            </a:endParaRPr>
          </a:p>
        </p:txBody>
      </p:sp>
      <p:sp>
        <p:nvSpPr>
          <p:cNvPr id="62" name="文本框 61"/>
          <p:cNvSpPr txBox="1"/>
          <p:nvPr>
            <p:custDataLst>
              <p:tags r:id="rId22"/>
            </p:custDataLst>
          </p:nvPr>
        </p:nvSpPr>
        <p:spPr>
          <a:xfrm>
            <a:off x="628120" y="3148643"/>
            <a:ext cx="782424" cy="648203"/>
          </a:xfrm>
          <a:prstGeom prst="rect">
            <a:avLst/>
          </a:prstGeom>
          <a:noFill/>
        </p:spPr>
        <p:txBody>
          <a:bodyPr vert="horz" wrap="square" lIns="91440" tIns="45720" rIns="91440" bIns="45720" rtlCol="0" anchor="b" anchorCtr="0">
            <a:normAutofit fontScale="90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fontAlgn="auto">
              <a:lnSpc>
                <a:spcPct val="130000"/>
              </a:lnSpc>
            </a:pPr>
            <a:r>
              <a:rPr lang="en-US" altLang="zh-CN" sz="3600" b="1" spc="150">
                <a:solidFill>
                  <a:schemeClr val="tx1">
                    <a:lumMod val="85000"/>
                    <a:lumOff val="15000"/>
                  </a:schemeClr>
                </a:solidFill>
                <a:latin typeface="+mn-ea"/>
                <a:cs typeface="+mj-lt"/>
              </a:rPr>
              <a:t>03</a:t>
            </a:r>
            <a:endParaRPr lang="en-US" altLang="zh-CN" sz="3600" b="1" spc="150">
              <a:solidFill>
                <a:schemeClr val="tx1">
                  <a:lumMod val="85000"/>
                  <a:lumOff val="15000"/>
                </a:schemeClr>
              </a:solidFill>
              <a:latin typeface="+mn-ea"/>
              <a:cs typeface="+mj-lt"/>
            </a:endParaRPr>
          </a:p>
        </p:txBody>
      </p:sp>
      <p:sp>
        <p:nvSpPr>
          <p:cNvPr id="20" name="矩形 19"/>
          <p:cNvSpPr/>
          <p:nvPr>
            <p:custDataLst>
              <p:tags r:id="rId23"/>
            </p:custDataLst>
          </p:nvPr>
        </p:nvSpPr>
        <p:spPr>
          <a:xfrm>
            <a:off x="6189690" y="3183630"/>
            <a:ext cx="5387699" cy="1408999"/>
          </a:xfrm>
          <a:prstGeom prst="rect">
            <a:avLst/>
          </a:prstGeom>
          <a:noFill/>
          <a:ln>
            <a:solidFill>
              <a:schemeClr val="accent4"/>
            </a:solid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kumimoji="1" lang="zh-CN" altLang="en-US">
              <a:latin typeface="+mn-ea"/>
            </a:endParaRPr>
          </a:p>
        </p:txBody>
      </p:sp>
      <p:sp>
        <p:nvSpPr>
          <p:cNvPr id="21" name="矩形 20"/>
          <p:cNvSpPr/>
          <p:nvPr>
            <p:custDataLst>
              <p:tags r:id="rId24"/>
            </p:custDataLst>
          </p:nvPr>
        </p:nvSpPr>
        <p:spPr>
          <a:xfrm>
            <a:off x="6374164" y="3631456"/>
            <a:ext cx="564872" cy="76970"/>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kumimoji="1" lang="zh-CN" altLang="en-US">
              <a:latin typeface="+mn-ea"/>
            </a:endParaRPr>
          </a:p>
        </p:txBody>
      </p:sp>
      <p:sp>
        <p:nvSpPr>
          <p:cNvPr id="22" name="矩形 21"/>
          <p:cNvSpPr/>
          <p:nvPr>
            <p:custDataLst>
              <p:tags r:id="rId25"/>
            </p:custDataLst>
          </p:nvPr>
        </p:nvSpPr>
        <p:spPr>
          <a:xfrm>
            <a:off x="6316277" y="3588200"/>
            <a:ext cx="564872" cy="7697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kumimoji="1" lang="zh-CN" altLang="en-US">
              <a:latin typeface="+mn-ea"/>
            </a:endParaRPr>
          </a:p>
        </p:txBody>
      </p:sp>
      <p:sp>
        <p:nvSpPr>
          <p:cNvPr id="23" name="文本框 22"/>
          <p:cNvSpPr txBox="1"/>
          <p:nvPr>
            <p:custDataLst>
              <p:tags r:id="rId26"/>
            </p:custDataLst>
          </p:nvPr>
        </p:nvSpPr>
        <p:spPr>
          <a:xfrm>
            <a:off x="6316913" y="3754227"/>
            <a:ext cx="4984395" cy="783247"/>
          </a:xfrm>
          <a:prstGeom prst="rect">
            <a:avLst/>
          </a:prstGeom>
          <a:noFill/>
        </p:spPr>
        <p:txBody>
          <a:bodyPr vert="horz" wrap="square" lIns="91440" tIns="45720" rIns="91440" bIns="4572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20000"/>
              </a:lnSpc>
              <a:spcBef>
                <a:spcPct val="0"/>
              </a:spcBef>
              <a:spcAft>
                <a:spcPct val="0"/>
              </a:spcAft>
              <a:buClrTx/>
              <a:buSzTx/>
              <a:buFontTx/>
            </a:pPr>
            <a:r>
              <a:rPr lang="zh-CN" altLang="en-US" spc="100">
                <a:solidFill>
                  <a:schemeClr val="tx1">
                    <a:lumMod val="75000"/>
                    <a:lumOff val="25000"/>
                  </a:schemeClr>
                </a:solidFill>
                <a:latin typeface="+mn-ea"/>
                <a:sym typeface="+mn-ea"/>
              </a:rPr>
              <a:t>影像学检查：X线、超声、CT等，了解切口内部情况</a:t>
            </a:r>
            <a:endParaRPr lang="zh-CN" altLang="en-US" spc="100">
              <a:solidFill>
                <a:schemeClr val="tx1">
                  <a:lumMod val="75000"/>
                  <a:lumOff val="25000"/>
                </a:schemeClr>
              </a:solidFill>
              <a:latin typeface="+mn-ea"/>
              <a:sym typeface="+mn-ea"/>
            </a:endParaRPr>
          </a:p>
        </p:txBody>
      </p:sp>
      <p:sp>
        <p:nvSpPr>
          <p:cNvPr id="24" name="三角形 33"/>
          <p:cNvSpPr/>
          <p:nvPr>
            <p:custDataLst>
              <p:tags r:id="rId27"/>
            </p:custDataLst>
          </p:nvPr>
        </p:nvSpPr>
        <p:spPr>
          <a:xfrm>
            <a:off x="11342873" y="4431055"/>
            <a:ext cx="111320" cy="96054"/>
          </a:xfrm>
          <a:prstGeom prst="triangle">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kumimoji="1" lang="zh-CN" altLang="en-US">
              <a:latin typeface="+mn-ea"/>
            </a:endParaRPr>
          </a:p>
        </p:txBody>
      </p:sp>
      <p:sp>
        <p:nvSpPr>
          <p:cNvPr id="25" name="三角形 7"/>
          <p:cNvSpPr/>
          <p:nvPr>
            <p:custDataLst>
              <p:tags r:id="rId28"/>
            </p:custDataLst>
          </p:nvPr>
        </p:nvSpPr>
        <p:spPr>
          <a:xfrm>
            <a:off x="11300889" y="4408155"/>
            <a:ext cx="111320" cy="96054"/>
          </a:xfrm>
          <a:prstGeom prs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kumimoji="1" lang="zh-CN" altLang="en-US">
              <a:latin typeface="+mn-ea"/>
            </a:endParaRPr>
          </a:p>
        </p:txBody>
      </p:sp>
      <p:sp>
        <p:nvSpPr>
          <p:cNvPr id="26" name="文本框 25"/>
          <p:cNvSpPr txBox="1"/>
          <p:nvPr>
            <p:custDataLst>
              <p:tags r:id="rId29"/>
            </p:custDataLst>
          </p:nvPr>
        </p:nvSpPr>
        <p:spPr>
          <a:xfrm>
            <a:off x="6209409" y="3148643"/>
            <a:ext cx="782424" cy="648203"/>
          </a:xfrm>
          <a:prstGeom prst="rect">
            <a:avLst/>
          </a:prstGeom>
          <a:noFill/>
        </p:spPr>
        <p:txBody>
          <a:bodyPr vert="horz" wrap="square" lIns="91440" tIns="45720" rIns="91440" bIns="45720" rtlCol="0" anchor="b" anchorCtr="0">
            <a:normAutofit fontScale="90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fontAlgn="auto">
              <a:lnSpc>
                <a:spcPct val="130000"/>
              </a:lnSpc>
            </a:pPr>
            <a:r>
              <a:rPr lang="en-US" altLang="zh-CN" sz="3600" b="1" spc="150">
                <a:solidFill>
                  <a:schemeClr val="tx1">
                    <a:lumMod val="85000"/>
                    <a:lumOff val="15000"/>
                  </a:schemeClr>
                </a:solidFill>
                <a:latin typeface="+mn-ea"/>
                <a:cs typeface="+mj-lt"/>
              </a:rPr>
              <a:t>04</a:t>
            </a:r>
            <a:endParaRPr lang="en-US" altLang="zh-CN" sz="3600" b="1" spc="150">
              <a:solidFill>
                <a:schemeClr val="tx1">
                  <a:lumMod val="85000"/>
                  <a:lumOff val="15000"/>
                </a:schemeClr>
              </a:solidFill>
              <a:latin typeface="+mn-ea"/>
              <a:cs typeface="+mj-lt"/>
            </a:endParaRPr>
          </a:p>
        </p:txBody>
      </p:sp>
      <p:sp>
        <p:nvSpPr>
          <p:cNvPr id="29" name="矩形 28"/>
          <p:cNvSpPr/>
          <p:nvPr>
            <p:custDataLst>
              <p:tags r:id="rId30"/>
            </p:custDataLst>
          </p:nvPr>
        </p:nvSpPr>
        <p:spPr>
          <a:xfrm>
            <a:off x="608400" y="1527817"/>
            <a:ext cx="5387699" cy="1408999"/>
          </a:xfrm>
          <a:prstGeom prst="rect">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kumimoji="1" lang="zh-CN" altLang="en-US">
              <a:latin typeface="+mn-ea"/>
            </a:endParaRPr>
          </a:p>
        </p:txBody>
      </p:sp>
      <p:sp>
        <p:nvSpPr>
          <p:cNvPr id="30" name="矩形 29"/>
          <p:cNvSpPr/>
          <p:nvPr>
            <p:custDataLst>
              <p:tags r:id="rId31"/>
            </p:custDataLst>
          </p:nvPr>
        </p:nvSpPr>
        <p:spPr>
          <a:xfrm>
            <a:off x="793510" y="1976280"/>
            <a:ext cx="564872" cy="76970"/>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kumimoji="1" lang="zh-CN" altLang="en-US">
              <a:latin typeface="+mn-ea"/>
            </a:endParaRPr>
          </a:p>
        </p:txBody>
      </p:sp>
      <p:sp>
        <p:nvSpPr>
          <p:cNvPr id="31" name="矩形 30"/>
          <p:cNvSpPr/>
          <p:nvPr>
            <p:custDataLst>
              <p:tags r:id="rId32"/>
            </p:custDataLst>
          </p:nvPr>
        </p:nvSpPr>
        <p:spPr>
          <a:xfrm>
            <a:off x="734987" y="1932388"/>
            <a:ext cx="564872" cy="7697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kumimoji="1" lang="zh-CN" altLang="en-US">
              <a:latin typeface="+mn-ea"/>
            </a:endParaRPr>
          </a:p>
        </p:txBody>
      </p:sp>
      <p:sp>
        <p:nvSpPr>
          <p:cNvPr id="32" name="文本框 31"/>
          <p:cNvSpPr txBox="1"/>
          <p:nvPr>
            <p:custDataLst>
              <p:tags r:id="rId33"/>
            </p:custDataLst>
          </p:nvPr>
        </p:nvSpPr>
        <p:spPr>
          <a:xfrm>
            <a:off x="735623" y="2099050"/>
            <a:ext cx="4984395" cy="783247"/>
          </a:xfrm>
          <a:prstGeom prst="rect">
            <a:avLst/>
          </a:prstGeom>
          <a:noFill/>
        </p:spPr>
        <p:txBody>
          <a:bodyPr vert="horz" wrap="square" lIns="91440" tIns="45720" rIns="91440" bIns="4572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20000"/>
              </a:lnSpc>
              <a:spcBef>
                <a:spcPct val="0"/>
              </a:spcBef>
              <a:spcAft>
                <a:spcPct val="0"/>
              </a:spcAft>
              <a:buClrTx/>
              <a:buSzTx/>
              <a:buFontTx/>
            </a:pPr>
            <a:r>
              <a:rPr lang="zh-CN" altLang="en-US" spc="100">
                <a:solidFill>
                  <a:schemeClr val="tx1">
                    <a:lumMod val="75000"/>
                    <a:lumOff val="25000"/>
                  </a:schemeClr>
                </a:solidFill>
                <a:latin typeface="+mn-ea"/>
                <a:sym typeface="+mn-ea"/>
              </a:rPr>
              <a:t>询问病史：了解患者手术情况、切口类型、出血时间等</a:t>
            </a:r>
            <a:endParaRPr lang="zh-CN" altLang="en-US" spc="100">
              <a:solidFill>
                <a:schemeClr val="tx1">
                  <a:lumMod val="75000"/>
                  <a:lumOff val="25000"/>
                </a:schemeClr>
              </a:solidFill>
              <a:latin typeface="+mn-ea"/>
              <a:sym typeface="+mn-ea"/>
            </a:endParaRPr>
          </a:p>
        </p:txBody>
      </p:sp>
      <p:sp>
        <p:nvSpPr>
          <p:cNvPr id="34" name="三角形 33"/>
          <p:cNvSpPr/>
          <p:nvPr>
            <p:custDataLst>
              <p:tags r:id="rId34"/>
            </p:custDataLst>
          </p:nvPr>
        </p:nvSpPr>
        <p:spPr>
          <a:xfrm>
            <a:off x="5762219" y="2775879"/>
            <a:ext cx="111320" cy="96054"/>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kumimoji="1" lang="zh-CN" altLang="en-US">
              <a:latin typeface="+mn-ea"/>
            </a:endParaRPr>
          </a:p>
        </p:txBody>
      </p:sp>
      <p:sp>
        <p:nvSpPr>
          <p:cNvPr id="36" name="三角形 7"/>
          <p:cNvSpPr/>
          <p:nvPr>
            <p:custDataLst>
              <p:tags r:id="rId35"/>
            </p:custDataLst>
          </p:nvPr>
        </p:nvSpPr>
        <p:spPr>
          <a:xfrm>
            <a:off x="5720872" y="2752979"/>
            <a:ext cx="111320" cy="96054"/>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kumimoji="1" lang="zh-CN" altLang="en-US">
              <a:latin typeface="+mn-ea"/>
            </a:endParaRPr>
          </a:p>
        </p:txBody>
      </p:sp>
      <p:sp>
        <p:nvSpPr>
          <p:cNvPr id="39" name="文本框 38"/>
          <p:cNvSpPr txBox="1"/>
          <p:nvPr>
            <p:custDataLst>
              <p:tags r:id="rId36"/>
            </p:custDataLst>
          </p:nvPr>
        </p:nvSpPr>
        <p:spPr>
          <a:xfrm>
            <a:off x="628120" y="1492831"/>
            <a:ext cx="782424" cy="648203"/>
          </a:xfrm>
          <a:prstGeom prst="rect">
            <a:avLst/>
          </a:prstGeom>
          <a:noFill/>
        </p:spPr>
        <p:txBody>
          <a:bodyPr vert="horz" wrap="square" lIns="91440" tIns="45720" rIns="91440" bIns="45720" rtlCol="0" anchor="b" anchorCtr="0">
            <a:normAutofit fontScale="90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fontAlgn="auto">
              <a:lnSpc>
                <a:spcPct val="130000"/>
              </a:lnSpc>
            </a:pPr>
            <a:r>
              <a:rPr lang="en-US" altLang="zh-CN" sz="3600" b="1" spc="150">
                <a:solidFill>
                  <a:schemeClr val="tx1">
                    <a:lumMod val="85000"/>
                    <a:lumOff val="15000"/>
                  </a:schemeClr>
                </a:solidFill>
                <a:latin typeface="+mn-ea"/>
                <a:cs typeface="+mj-lt"/>
              </a:rPr>
              <a:t>01</a:t>
            </a:r>
            <a:endParaRPr lang="en-US" altLang="zh-CN" sz="3600" b="1" spc="150">
              <a:solidFill>
                <a:schemeClr val="tx1">
                  <a:lumMod val="85000"/>
                  <a:lumOff val="15000"/>
                </a:schemeClr>
              </a:solidFill>
              <a:latin typeface="+mn-ea"/>
              <a:cs typeface="+mj-lt"/>
            </a:endParaRPr>
          </a:p>
        </p:txBody>
      </p:sp>
      <p:sp>
        <p:nvSpPr>
          <p:cNvPr id="42" name="矩形 41"/>
          <p:cNvSpPr/>
          <p:nvPr>
            <p:custDataLst>
              <p:tags r:id="rId37"/>
            </p:custDataLst>
          </p:nvPr>
        </p:nvSpPr>
        <p:spPr>
          <a:xfrm>
            <a:off x="6189690" y="1527817"/>
            <a:ext cx="5387699" cy="1408999"/>
          </a:xfrm>
          <a:prstGeom prst="rect">
            <a:avLst/>
          </a:prstGeom>
          <a:no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kumimoji="1" lang="zh-CN" altLang="en-US">
              <a:latin typeface="+mn-ea"/>
            </a:endParaRPr>
          </a:p>
        </p:txBody>
      </p:sp>
      <p:sp>
        <p:nvSpPr>
          <p:cNvPr id="64" name="矩形 63"/>
          <p:cNvSpPr/>
          <p:nvPr>
            <p:custDataLst>
              <p:tags r:id="rId38"/>
            </p:custDataLst>
          </p:nvPr>
        </p:nvSpPr>
        <p:spPr>
          <a:xfrm>
            <a:off x="6374164" y="1976280"/>
            <a:ext cx="564872" cy="76970"/>
          </a:xfrm>
          <a:prstGeom prst="rect">
            <a:avLst/>
          </a:prstGeom>
          <a:solidFill>
            <a:schemeClr val="accent2">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kumimoji="1" lang="zh-CN" altLang="en-US">
              <a:latin typeface="+mn-ea"/>
            </a:endParaRPr>
          </a:p>
        </p:txBody>
      </p:sp>
      <p:sp>
        <p:nvSpPr>
          <p:cNvPr id="65" name="矩形 64"/>
          <p:cNvSpPr/>
          <p:nvPr>
            <p:custDataLst>
              <p:tags r:id="rId39"/>
            </p:custDataLst>
          </p:nvPr>
        </p:nvSpPr>
        <p:spPr>
          <a:xfrm>
            <a:off x="6316277" y="1932388"/>
            <a:ext cx="564872" cy="7697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kumimoji="1" lang="zh-CN" altLang="en-US">
              <a:latin typeface="+mn-ea"/>
            </a:endParaRPr>
          </a:p>
        </p:txBody>
      </p:sp>
      <p:sp>
        <p:nvSpPr>
          <p:cNvPr id="66" name="文本框 65"/>
          <p:cNvSpPr txBox="1"/>
          <p:nvPr>
            <p:custDataLst>
              <p:tags r:id="rId40"/>
            </p:custDataLst>
          </p:nvPr>
        </p:nvSpPr>
        <p:spPr>
          <a:xfrm>
            <a:off x="6316913" y="2099050"/>
            <a:ext cx="4984395" cy="783247"/>
          </a:xfrm>
          <a:prstGeom prst="rect">
            <a:avLst/>
          </a:prstGeom>
          <a:noFill/>
        </p:spPr>
        <p:txBody>
          <a:bodyPr vert="horz" wrap="square" lIns="91440" tIns="45720" rIns="91440" bIns="4572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20000"/>
              </a:lnSpc>
              <a:spcBef>
                <a:spcPct val="0"/>
              </a:spcBef>
              <a:spcAft>
                <a:spcPct val="0"/>
              </a:spcAft>
              <a:buClrTx/>
              <a:buSzTx/>
              <a:buFontTx/>
            </a:pPr>
            <a:r>
              <a:rPr lang="zh-CN" altLang="en-US" spc="100">
                <a:solidFill>
                  <a:schemeClr val="tx1">
                    <a:lumMod val="75000"/>
                    <a:lumOff val="25000"/>
                  </a:schemeClr>
                </a:solidFill>
                <a:latin typeface="+mn-ea"/>
                <a:sym typeface="+mn-ea"/>
              </a:rPr>
              <a:t>体格检查：观察切口情况，如出血量、颜色、部位等</a:t>
            </a:r>
            <a:endParaRPr lang="zh-CN" altLang="en-US" spc="100">
              <a:solidFill>
                <a:schemeClr val="tx1">
                  <a:lumMod val="75000"/>
                  <a:lumOff val="25000"/>
                </a:schemeClr>
              </a:solidFill>
              <a:latin typeface="+mn-ea"/>
              <a:sym typeface="+mn-ea"/>
            </a:endParaRPr>
          </a:p>
        </p:txBody>
      </p:sp>
      <p:sp>
        <p:nvSpPr>
          <p:cNvPr id="67" name="三角形 33"/>
          <p:cNvSpPr/>
          <p:nvPr>
            <p:custDataLst>
              <p:tags r:id="rId41"/>
            </p:custDataLst>
          </p:nvPr>
        </p:nvSpPr>
        <p:spPr>
          <a:xfrm>
            <a:off x="11342873" y="2775879"/>
            <a:ext cx="111320" cy="96054"/>
          </a:xfrm>
          <a:prstGeom prst="triangle">
            <a:avLst/>
          </a:prstGeom>
          <a:solidFill>
            <a:schemeClr val="accent2">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kumimoji="1" lang="zh-CN" altLang="en-US">
              <a:latin typeface="+mn-ea"/>
            </a:endParaRPr>
          </a:p>
        </p:txBody>
      </p:sp>
      <p:sp>
        <p:nvSpPr>
          <p:cNvPr id="68" name="三角形 7"/>
          <p:cNvSpPr/>
          <p:nvPr>
            <p:custDataLst>
              <p:tags r:id="rId42"/>
            </p:custDataLst>
          </p:nvPr>
        </p:nvSpPr>
        <p:spPr>
          <a:xfrm>
            <a:off x="11300889" y="2752979"/>
            <a:ext cx="111320" cy="96054"/>
          </a:xfrm>
          <a:prstGeom prst="triangl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kumimoji="1" lang="zh-CN" altLang="en-US">
              <a:latin typeface="+mn-ea"/>
            </a:endParaRPr>
          </a:p>
        </p:txBody>
      </p:sp>
      <p:sp>
        <p:nvSpPr>
          <p:cNvPr id="69" name="文本框 68"/>
          <p:cNvSpPr txBox="1"/>
          <p:nvPr>
            <p:custDataLst>
              <p:tags r:id="rId43"/>
            </p:custDataLst>
          </p:nvPr>
        </p:nvSpPr>
        <p:spPr>
          <a:xfrm>
            <a:off x="6209409" y="1492831"/>
            <a:ext cx="782424" cy="648203"/>
          </a:xfrm>
          <a:prstGeom prst="rect">
            <a:avLst/>
          </a:prstGeom>
          <a:noFill/>
        </p:spPr>
        <p:txBody>
          <a:bodyPr vert="horz" wrap="square" lIns="91440" tIns="45720" rIns="91440" bIns="45720" rtlCol="0" anchor="b" anchorCtr="0">
            <a:normAutofit fontScale="90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fontAlgn="auto">
              <a:lnSpc>
                <a:spcPct val="130000"/>
              </a:lnSpc>
            </a:pPr>
            <a:r>
              <a:rPr lang="en-US" altLang="zh-CN" sz="3600" b="1" spc="150">
                <a:solidFill>
                  <a:schemeClr val="tx1">
                    <a:lumMod val="85000"/>
                    <a:lumOff val="15000"/>
                  </a:schemeClr>
                </a:solidFill>
                <a:latin typeface="+mn-ea"/>
                <a:cs typeface="+mj-lt"/>
              </a:rPr>
              <a:t>02</a:t>
            </a:r>
            <a:endParaRPr lang="en-US" altLang="zh-CN" sz="3600" b="1" spc="150">
              <a:solidFill>
                <a:schemeClr val="tx1">
                  <a:lumMod val="85000"/>
                  <a:lumOff val="15000"/>
                </a:schemeClr>
              </a:solidFill>
              <a:latin typeface="+mn-ea"/>
              <a:cs typeface="+mj-lt"/>
            </a:endParaRP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标题 2"/>
          <p:cNvSpPr>
            <a:spLocks noGrp="1"/>
          </p:cNvSpPr>
          <p:nvPr>
            <p:ph type="title" idx="1"/>
          </p:nvPr>
        </p:nvSpPr>
        <p:spPr/>
        <p:txBody>
          <a:bodyPr/>
          <a:lstStyle/>
          <a:p>
            <a:r>
              <a:rPr lang="zh-CN" altLang="en-US"/>
              <a:t>治疗原则</a:t>
            </a:r>
            <a:endParaRPr lang="zh-CN" altLang="en-US"/>
          </a:p>
        </p:txBody>
      </p:sp>
      <p:sp>
        <p:nvSpPr>
          <p:cNvPr id="65" name="任意多边形: 形状 64"/>
          <p:cNvSpPr/>
          <p:nvPr>
            <p:custDataLst>
              <p:tags r:id="rId2"/>
            </p:custDataLst>
          </p:nvPr>
        </p:nvSpPr>
        <p:spPr>
          <a:xfrm rot="10800000">
            <a:off x="1356977" y="1490400"/>
            <a:ext cx="4379317" cy="2231513"/>
          </a:xfrm>
          <a:custGeom>
            <a:gdLst>
              <a:gd name="connsiteX0" fmla="*/ 2584395 w 2695478"/>
              <a:gd name="connsiteY0" fmla="*/ 1854489 h 1854489"/>
              <a:gd name="connsiteX1" fmla="*/ 111083 w 2695478"/>
              <a:gd name="connsiteY1" fmla="*/ 1854489 h 1854489"/>
              <a:gd name="connsiteX2" fmla="*/ 0 w 2695478"/>
              <a:gd name="connsiteY2" fmla="*/ 1743406 h 1854489"/>
              <a:gd name="connsiteX3" fmla="*/ 0 w 2695478"/>
              <a:gd name="connsiteY3" fmla="*/ 362180 h 1854489"/>
              <a:gd name="connsiteX4" fmla="*/ 111083 w 2695478"/>
              <a:gd name="connsiteY4" fmla="*/ 251097 h 1854489"/>
              <a:gd name="connsiteX5" fmla="*/ 1139340 w 2695478"/>
              <a:gd name="connsiteY5" fmla="*/ 251097 h 1854489"/>
              <a:gd name="connsiteX6" fmla="*/ 1347740 w 2695478"/>
              <a:gd name="connsiteY6" fmla="*/ 0 h 1854489"/>
              <a:gd name="connsiteX7" fmla="*/ 1556139 w 2695478"/>
              <a:gd name="connsiteY7" fmla="*/ 251097 h 1854489"/>
              <a:gd name="connsiteX8" fmla="*/ 2584395 w 2695478"/>
              <a:gd name="connsiteY8" fmla="*/ 251097 h 1854489"/>
              <a:gd name="connsiteX9" fmla="*/ 2695478 w 2695478"/>
              <a:gd name="connsiteY9" fmla="*/ 362180 h 1854489"/>
              <a:gd name="connsiteX10" fmla="*/ 2695478 w 2695478"/>
              <a:gd name="connsiteY10" fmla="*/ 1743406 h 1854489"/>
              <a:gd name="connsiteX11" fmla="*/ 2584395 w 2695478"/>
              <a:gd name="connsiteY11" fmla="*/ 1854489 h 1854489"/>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695478" h="1854489">
                <a:moveTo>
                  <a:pt x="2584395" y="1854489"/>
                </a:moveTo>
                <a:lnTo>
                  <a:pt x="111083" y="1854489"/>
                </a:lnTo>
                <a:cubicBezTo>
                  <a:pt x="49734" y="1854489"/>
                  <a:pt x="0" y="1804755"/>
                  <a:pt x="0" y="1743406"/>
                </a:cubicBezTo>
                <a:lnTo>
                  <a:pt x="0" y="362180"/>
                </a:lnTo>
                <a:cubicBezTo>
                  <a:pt x="0" y="300831"/>
                  <a:pt x="49734" y="251097"/>
                  <a:pt x="111083" y="251097"/>
                </a:cubicBezTo>
                <a:lnTo>
                  <a:pt x="1139340" y="251097"/>
                </a:lnTo>
                <a:lnTo>
                  <a:pt x="1347740" y="0"/>
                </a:lnTo>
                <a:lnTo>
                  <a:pt x="1556139" y="251097"/>
                </a:lnTo>
                <a:lnTo>
                  <a:pt x="2584395" y="251097"/>
                </a:lnTo>
                <a:cubicBezTo>
                  <a:pt x="2645744" y="251097"/>
                  <a:pt x="2695478" y="300831"/>
                  <a:pt x="2695478" y="362180"/>
                </a:cubicBezTo>
                <a:lnTo>
                  <a:pt x="2695478" y="1743406"/>
                </a:lnTo>
                <a:cubicBezTo>
                  <a:pt x="2695478" y="1804755"/>
                  <a:pt x="2645744" y="1854489"/>
                  <a:pt x="2584395" y="1854489"/>
                </a:cubicBezTo>
                <a:close/>
              </a:path>
            </a:pathLst>
          </a:custGeom>
          <a:gradFill>
            <a:gsLst>
              <a:gs pos="0">
                <a:schemeClr val="accent1">
                  <a:lumMod val="100000"/>
                  <a:alpha val="70000"/>
                </a:schemeClr>
              </a:gs>
              <a:gs pos="50000">
                <a:schemeClr val="accent1"/>
              </a:gs>
            </a:gsLst>
            <a:lin ang="13800000" scaled="0"/>
          </a:gradFill>
          <a:ln>
            <a:noFill/>
          </a:ln>
        </p:spPr>
        <p:style>
          <a:lnRef idx="2">
            <a:schemeClr val="accent1">
              <a:lumMod val="75000"/>
            </a:schemeClr>
          </a:lnRef>
          <a:fillRef idx="1">
            <a:schemeClr val="accent1"/>
          </a:fillRef>
          <a:effectRef idx="0">
            <a:srgbClr val="FFFFFF"/>
          </a:effectRef>
          <a:fontRef idx="minor">
            <a:schemeClr val="lt1"/>
          </a:fontRef>
        </p:style>
        <p:txBody>
          <a:bodyPr vertOverflow="overflow" horzOverflow="overflow" vert="horz" wrap="square" numCol="1" spcCol="0" rtlCol="0" fromWordArt="0" anchor="ctr" anchorCtr="0" forceAA="0" compatLnSpc="1">
            <a:no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sz="4000" b="1"/>
          </a:p>
        </p:txBody>
      </p:sp>
      <p:sp>
        <p:nvSpPr>
          <p:cNvPr id="66" name="矩形 65"/>
          <p:cNvSpPr/>
          <p:nvPr>
            <p:custDataLst>
              <p:tags r:id="rId3"/>
            </p:custDataLst>
          </p:nvPr>
        </p:nvSpPr>
        <p:spPr>
          <a:xfrm>
            <a:off x="1243950" y="1850436"/>
            <a:ext cx="215994" cy="215994"/>
          </a:xfrm>
          <a:prstGeom prst="rect">
            <a:avLst/>
          </a:prstGeom>
          <a:solidFill>
            <a:schemeClr val="accent1">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67" name="文本框 66"/>
          <p:cNvSpPr txBox="1"/>
          <p:nvPr>
            <p:custDataLst>
              <p:tags r:id="rId4"/>
            </p:custDataLst>
          </p:nvPr>
        </p:nvSpPr>
        <p:spPr>
          <a:xfrm>
            <a:off x="1621765" y="1752013"/>
            <a:ext cx="3849751" cy="1261958"/>
          </a:xfrm>
          <a:prstGeom prst="rect">
            <a:avLst/>
          </a:prstGeom>
          <a:noFill/>
        </p:spPr>
        <p:txBody>
          <a:bodyPr vert="horz" wrap="square" lIns="90000" tIns="46800" rIns="90000" bIns="4680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buClrTx/>
              <a:buSzTx/>
              <a:buFontTx/>
            </a:pPr>
            <a:r>
              <a:rPr lang="zh-CN" altLang="en-US" sz="2000" spc="150">
                <a:solidFill>
                  <a:schemeClr val="lt1">
                    <a:lumMod val="100000"/>
                  </a:schemeClr>
                </a:solidFill>
                <a:latin typeface="Arial" pitchFamily="34" charset="0"/>
                <a:ea typeface="微软雅黑"/>
                <a:sym typeface="+mn-ea"/>
              </a:rPr>
              <a:t>止血：采用压迫止血、缝合止血等方法</a:t>
            </a:r>
            <a:endParaRPr lang="zh-CN" altLang="en-US" sz="2000" spc="150">
              <a:solidFill>
                <a:schemeClr val="lt1">
                  <a:lumMod val="100000"/>
                </a:schemeClr>
              </a:solidFill>
              <a:latin typeface="Arial" pitchFamily="34" charset="0"/>
              <a:ea typeface="微软雅黑"/>
              <a:sym typeface="+mn-ea"/>
            </a:endParaRPr>
          </a:p>
        </p:txBody>
      </p:sp>
      <p:sp>
        <p:nvSpPr>
          <p:cNvPr id="69" name="任意多边形: 形状 68"/>
          <p:cNvSpPr/>
          <p:nvPr>
            <p:custDataLst>
              <p:tags r:id="rId5"/>
            </p:custDataLst>
          </p:nvPr>
        </p:nvSpPr>
        <p:spPr>
          <a:xfrm rot="10800000">
            <a:off x="6505422" y="1490400"/>
            <a:ext cx="4379317" cy="2231513"/>
          </a:xfrm>
          <a:custGeom>
            <a:gdLst>
              <a:gd name="connsiteX0" fmla="*/ 2584395 w 2695478"/>
              <a:gd name="connsiteY0" fmla="*/ 1854489 h 1854489"/>
              <a:gd name="connsiteX1" fmla="*/ 111083 w 2695478"/>
              <a:gd name="connsiteY1" fmla="*/ 1854489 h 1854489"/>
              <a:gd name="connsiteX2" fmla="*/ 0 w 2695478"/>
              <a:gd name="connsiteY2" fmla="*/ 1743406 h 1854489"/>
              <a:gd name="connsiteX3" fmla="*/ 0 w 2695478"/>
              <a:gd name="connsiteY3" fmla="*/ 362180 h 1854489"/>
              <a:gd name="connsiteX4" fmla="*/ 111083 w 2695478"/>
              <a:gd name="connsiteY4" fmla="*/ 251097 h 1854489"/>
              <a:gd name="connsiteX5" fmla="*/ 1139340 w 2695478"/>
              <a:gd name="connsiteY5" fmla="*/ 251097 h 1854489"/>
              <a:gd name="connsiteX6" fmla="*/ 1347740 w 2695478"/>
              <a:gd name="connsiteY6" fmla="*/ 0 h 1854489"/>
              <a:gd name="connsiteX7" fmla="*/ 1556139 w 2695478"/>
              <a:gd name="connsiteY7" fmla="*/ 251097 h 1854489"/>
              <a:gd name="connsiteX8" fmla="*/ 2584395 w 2695478"/>
              <a:gd name="connsiteY8" fmla="*/ 251097 h 1854489"/>
              <a:gd name="connsiteX9" fmla="*/ 2695478 w 2695478"/>
              <a:gd name="connsiteY9" fmla="*/ 362180 h 1854489"/>
              <a:gd name="connsiteX10" fmla="*/ 2695478 w 2695478"/>
              <a:gd name="connsiteY10" fmla="*/ 1743406 h 1854489"/>
              <a:gd name="connsiteX11" fmla="*/ 2584395 w 2695478"/>
              <a:gd name="connsiteY11" fmla="*/ 1854489 h 1854489"/>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695478" h="1854489">
                <a:moveTo>
                  <a:pt x="2584395" y="1854489"/>
                </a:moveTo>
                <a:lnTo>
                  <a:pt x="111083" y="1854489"/>
                </a:lnTo>
                <a:cubicBezTo>
                  <a:pt x="49734" y="1854489"/>
                  <a:pt x="0" y="1804755"/>
                  <a:pt x="0" y="1743406"/>
                </a:cubicBezTo>
                <a:lnTo>
                  <a:pt x="0" y="362180"/>
                </a:lnTo>
                <a:cubicBezTo>
                  <a:pt x="0" y="300831"/>
                  <a:pt x="49734" y="251097"/>
                  <a:pt x="111083" y="251097"/>
                </a:cubicBezTo>
                <a:lnTo>
                  <a:pt x="1139340" y="251097"/>
                </a:lnTo>
                <a:lnTo>
                  <a:pt x="1347740" y="0"/>
                </a:lnTo>
                <a:lnTo>
                  <a:pt x="1556139" y="251097"/>
                </a:lnTo>
                <a:lnTo>
                  <a:pt x="2584395" y="251097"/>
                </a:lnTo>
                <a:cubicBezTo>
                  <a:pt x="2645744" y="251097"/>
                  <a:pt x="2695478" y="300831"/>
                  <a:pt x="2695478" y="362180"/>
                </a:cubicBezTo>
                <a:lnTo>
                  <a:pt x="2695478" y="1743406"/>
                </a:lnTo>
                <a:cubicBezTo>
                  <a:pt x="2695478" y="1804755"/>
                  <a:pt x="2645744" y="1854489"/>
                  <a:pt x="2584395" y="1854489"/>
                </a:cubicBezTo>
                <a:close/>
              </a:path>
            </a:pathLst>
          </a:custGeom>
          <a:solidFill>
            <a:schemeClr val="accent3">
              <a:lumMod val="20000"/>
              <a:lumOff val="80000"/>
              <a:alpha val="20000"/>
            </a:schemeClr>
          </a:solidFill>
          <a:ln w="25400">
            <a:solidFill>
              <a:schemeClr val="accent3"/>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70" name="矩形 69"/>
          <p:cNvSpPr/>
          <p:nvPr>
            <p:custDataLst>
              <p:tags r:id="rId6"/>
            </p:custDataLst>
          </p:nvPr>
        </p:nvSpPr>
        <p:spPr>
          <a:xfrm>
            <a:off x="6391760" y="1850436"/>
            <a:ext cx="215994" cy="215994"/>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71" name="文本框 70"/>
          <p:cNvSpPr txBox="1"/>
          <p:nvPr>
            <p:custDataLst>
              <p:tags r:id="rId7"/>
            </p:custDataLst>
          </p:nvPr>
        </p:nvSpPr>
        <p:spPr>
          <a:xfrm>
            <a:off x="6770210" y="1752013"/>
            <a:ext cx="3849751" cy="1261958"/>
          </a:xfrm>
          <a:prstGeom prst="rect">
            <a:avLst/>
          </a:prstGeom>
          <a:noFill/>
        </p:spPr>
        <p:txBody>
          <a:bodyPr vert="horz" wrap="square" lIns="90000" tIns="46800" rIns="90000" bIns="4680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buClrTx/>
              <a:buSzTx/>
              <a:buFontTx/>
            </a:pPr>
            <a:r>
              <a:rPr lang="zh-CN" altLang="en-US" sz="2000" spc="150">
                <a:solidFill>
                  <a:schemeClr val="tx1">
                    <a:lumMod val="75000"/>
                    <a:lumOff val="25000"/>
                  </a:schemeClr>
                </a:solidFill>
                <a:latin typeface="Arial" pitchFamily="34" charset="0"/>
                <a:ea typeface="微软雅黑"/>
                <a:sym typeface="+mn-ea"/>
              </a:rPr>
              <a:t>抗感染：预防和治疗感染，使用抗生素</a:t>
            </a:r>
            <a:endParaRPr lang="zh-CN" altLang="en-US" sz="2000" spc="150">
              <a:solidFill>
                <a:schemeClr val="tx1">
                  <a:lumMod val="75000"/>
                  <a:lumOff val="25000"/>
                </a:schemeClr>
              </a:solidFill>
              <a:latin typeface="Arial" pitchFamily="34" charset="0"/>
              <a:ea typeface="微软雅黑"/>
              <a:sym typeface="+mn-ea"/>
            </a:endParaRPr>
          </a:p>
        </p:txBody>
      </p:sp>
      <p:sp>
        <p:nvSpPr>
          <p:cNvPr id="73" name="任意多边形: 形状 72"/>
          <p:cNvSpPr/>
          <p:nvPr>
            <p:custDataLst>
              <p:tags r:id="rId8"/>
            </p:custDataLst>
          </p:nvPr>
        </p:nvSpPr>
        <p:spPr>
          <a:xfrm rot="10800000">
            <a:off x="1356977" y="4018269"/>
            <a:ext cx="4379317" cy="2231513"/>
          </a:xfrm>
          <a:custGeom>
            <a:gdLst>
              <a:gd name="connsiteX0" fmla="*/ 2584395 w 2695478"/>
              <a:gd name="connsiteY0" fmla="*/ 1854489 h 1854489"/>
              <a:gd name="connsiteX1" fmla="*/ 111083 w 2695478"/>
              <a:gd name="connsiteY1" fmla="*/ 1854489 h 1854489"/>
              <a:gd name="connsiteX2" fmla="*/ 0 w 2695478"/>
              <a:gd name="connsiteY2" fmla="*/ 1743406 h 1854489"/>
              <a:gd name="connsiteX3" fmla="*/ 0 w 2695478"/>
              <a:gd name="connsiteY3" fmla="*/ 362180 h 1854489"/>
              <a:gd name="connsiteX4" fmla="*/ 111083 w 2695478"/>
              <a:gd name="connsiteY4" fmla="*/ 251097 h 1854489"/>
              <a:gd name="connsiteX5" fmla="*/ 1139340 w 2695478"/>
              <a:gd name="connsiteY5" fmla="*/ 251097 h 1854489"/>
              <a:gd name="connsiteX6" fmla="*/ 1347740 w 2695478"/>
              <a:gd name="connsiteY6" fmla="*/ 0 h 1854489"/>
              <a:gd name="connsiteX7" fmla="*/ 1556139 w 2695478"/>
              <a:gd name="connsiteY7" fmla="*/ 251097 h 1854489"/>
              <a:gd name="connsiteX8" fmla="*/ 2584395 w 2695478"/>
              <a:gd name="connsiteY8" fmla="*/ 251097 h 1854489"/>
              <a:gd name="connsiteX9" fmla="*/ 2695478 w 2695478"/>
              <a:gd name="connsiteY9" fmla="*/ 362180 h 1854489"/>
              <a:gd name="connsiteX10" fmla="*/ 2695478 w 2695478"/>
              <a:gd name="connsiteY10" fmla="*/ 1743406 h 1854489"/>
              <a:gd name="connsiteX11" fmla="*/ 2584395 w 2695478"/>
              <a:gd name="connsiteY11" fmla="*/ 1854489 h 1854489"/>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695478" h="1854489">
                <a:moveTo>
                  <a:pt x="2584395" y="1854489"/>
                </a:moveTo>
                <a:lnTo>
                  <a:pt x="111083" y="1854489"/>
                </a:lnTo>
                <a:cubicBezTo>
                  <a:pt x="49734" y="1854489"/>
                  <a:pt x="0" y="1804755"/>
                  <a:pt x="0" y="1743406"/>
                </a:cubicBezTo>
                <a:lnTo>
                  <a:pt x="0" y="362180"/>
                </a:lnTo>
                <a:cubicBezTo>
                  <a:pt x="0" y="300831"/>
                  <a:pt x="49734" y="251097"/>
                  <a:pt x="111083" y="251097"/>
                </a:cubicBezTo>
                <a:lnTo>
                  <a:pt x="1139340" y="251097"/>
                </a:lnTo>
                <a:lnTo>
                  <a:pt x="1347740" y="0"/>
                </a:lnTo>
                <a:lnTo>
                  <a:pt x="1556139" y="251097"/>
                </a:lnTo>
                <a:lnTo>
                  <a:pt x="2584395" y="251097"/>
                </a:lnTo>
                <a:cubicBezTo>
                  <a:pt x="2645744" y="251097"/>
                  <a:pt x="2695478" y="300831"/>
                  <a:pt x="2695478" y="362180"/>
                </a:cubicBezTo>
                <a:lnTo>
                  <a:pt x="2695478" y="1743406"/>
                </a:lnTo>
                <a:cubicBezTo>
                  <a:pt x="2695478" y="1804755"/>
                  <a:pt x="2645744" y="1854489"/>
                  <a:pt x="2584395" y="1854489"/>
                </a:cubicBezTo>
                <a:close/>
              </a:path>
            </a:pathLst>
          </a:custGeom>
          <a:gradFill>
            <a:gsLst>
              <a:gs pos="0">
                <a:schemeClr val="accent1">
                  <a:lumMod val="100000"/>
                  <a:alpha val="70000"/>
                </a:schemeClr>
              </a:gs>
              <a:gs pos="50000">
                <a:schemeClr val="accent1"/>
              </a:gs>
            </a:gsLst>
            <a:lin ang="13800000" scaled="0"/>
          </a:gradFill>
          <a:ln>
            <a:noFill/>
          </a:ln>
        </p:spPr>
        <p:style>
          <a:lnRef idx="2">
            <a:schemeClr val="accent1">
              <a:lumMod val="75000"/>
            </a:schemeClr>
          </a:lnRef>
          <a:fillRef idx="1">
            <a:schemeClr val="accent1"/>
          </a:fillRef>
          <a:effectRef idx="0">
            <a:srgbClr val="FFFFFF"/>
          </a:effectRef>
          <a:fontRef idx="minor">
            <a:schemeClr val="lt1"/>
          </a:fontRef>
        </p:style>
        <p:txBody>
          <a:bodyPr vertOverflow="overflow" horzOverflow="overflow" vert="horz" wrap="square" numCol="1" spcCol="0" rtlCol="0" fromWordArt="0" anchor="ctr" anchorCtr="0" forceAA="0" compatLnSpc="1">
            <a:no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sz="4000" b="1"/>
          </a:p>
        </p:txBody>
      </p:sp>
      <p:sp>
        <p:nvSpPr>
          <p:cNvPr id="75" name="文本框 74"/>
          <p:cNvSpPr txBox="1"/>
          <p:nvPr>
            <p:custDataLst>
              <p:tags r:id="rId9"/>
            </p:custDataLst>
          </p:nvPr>
        </p:nvSpPr>
        <p:spPr>
          <a:xfrm>
            <a:off x="1621765" y="4279247"/>
            <a:ext cx="3849751" cy="1261958"/>
          </a:xfrm>
          <a:prstGeom prst="rect">
            <a:avLst/>
          </a:prstGeom>
          <a:noFill/>
        </p:spPr>
        <p:txBody>
          <a:bodyPr vert="horz" wrap="square" lIns="90000" tIns="46800" rIns="90000" bIns="4680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zh-CN" altLang="en-US" sz="2000" spc="150">
                <a:solidFill>
                  <a:schemeClr val="lt1">
                    <a:lumMod val="100000"/>
                  </a:schemeClr>
                </a:solidFill>
                <a:latin typeface="Arial" pitchFamily="34" charset="0"/>
                <a:ea typeface="微软雅黑"/>
                <a:sym typeface="+mn-ea"/>
              </a:rPr>
              <a:t>补液：补充血容量，维持水电解质平衡</a:t>
            </a:r>
            <a:endParaRPr lang="zh-CN" altLang="en-US" sz="2000" spc="150">
              <a:solidFill>
                <a:schemeClr val="lt1">
                  <a:lumMod val="100000"/>
                </a:schemeClr>
              </a:solidFill>
              <a:latin typeface="Arial" pitchFamily="34" charset="0"/>
              <a:ea typeface="微软雅黑"/>
              <a:sym typeface="+mn-ea"/>
            </a:endParaRPr>
          </a:p>
        </p:txBody>
      </p:sp>
      <p:sp>
        <p:nvSpPr>
          <p:cNvPr id="74" name="矩形 73"/>
          <p:cNvSpPr/>
          <p:nvPr>
            <p:custDataLst>
              <p:tags r:id="rId10"/>
            </p:custDataLst>
          </p:nvPr>
        </p:nvSpPr>
        <p:spPr>
          <a:xfrm>
            <a:off x="1243950" y="4378304"/>
            <a:ext cx="215994" cy="215994"/>
          </a:xfrm>
          <a:prstGeom prst="rect">
            <a:avLst/>
          </a:prstGeom>
          <a:solidFill>
            <a:schemeClr val="accent1">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84" name="任意多边形: 形状 83"/>
          <p:cNvSpPr/>
          <p:nvPr>
            <p:custDataLst>
              <p:tags r:id="rId11"/>
            </p:custDataLst>
          </p:nvPr>
        </p:nvSpPr>
        <p:spPr>
          <a:xfrm rot="10800000">
            <a:off x="6563205" y="4018269"/>
            <a:ext cx="4379317" cy="2231513"/>
          </a:xfrm>
          <a:custGeom>
            <a:gdLst>
              <a:gd name="connsiteX0" fmla="*/ 2584395 w 2695478"/>
              <a:gd name="connsiteY0" fmla="*/ 1854489 h 1854489"/>
              <a:gd name="connsiteX1" fmla="*/ 111083 w 2695478"/>
              <a:gd name="connsiteY1" fmla="*/ 1854489 h 1854489"/>
              <a:gd name="connsiteX2" fmla="*/ 0 w 2695478"/>
              <a:gd name="connsiteY2" fmla="*/ 1743406 h 1854489"/>
              <a:gd name="connsiteX3" fmla="*/ 0 w 2695478"/>
              <a:gd name="connsiteY3" fmla="*/ 362180 h 1854489"/>
              <a:gd name="connsiteX4" fmla="*/ 111083 w 2695478"/>
              <a:gd name="connsiteY4" fmla="*/ 251097 h 1854489"/>
              <a:gd name="connsiteX5" fmla="*/ 1139340 w 2695478"/>
              <a:gd name="connsiteY5" fmla="*/ 251097 h 1854489"/>
              <a:gd name="connsiteX6" fmla="*/ 1347740 w 2695478"/>
              <a:gd name="connsiteY6" fmla="*/ 0 h 1854489"/>
              <a:gd name="connsiteX7" fmla="*/ 1556139 w 2695478"/>
              <a:gd name="connsiteY7" fmla="*/ 251097 h 1854489"/>
              <a:gd name="connsiteX8" fmla="*/ 2584395 w 2695478"/>
              <a:gd name="connsiteY8" fmla="*/ 251097 h 1854489"/>
              <a:gd name="connsiteX9" fmla="*/ 2695478 w 2695478"/>
              <a:gd name="connsiteY9" fmla="*/ 362180 h 1854489"/>
              <a:gd name="connsiteX10" fmla="*/ 2695478 w 2695478"/>
              <a:gd name="connsiteY10" fmla="*/ 1743406 h 1854489"/>
              <a:gd name="connsiteX11" fmla="*/ 2584395 w 2695478"/>
              <a:gd name="connsiteY11" fmla="*/ 1854489 h 1854489"/>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695478" h="1854489">
                <a:moveTo>
                  <a:pt x="2584395" y="1854489"/>
                </a:moveTo>
                <a:lnTo>
                  <a:pt x="111083" y="1854489"/>
                </a:lnTo>
                <a:cubicBezTo>
                  <a:pt x="49734" y="1854489"/>
                  <a:pt x="0" y="1804755"/>
                  <a:pt x="0" y="1743406"/>
                </a:cubicBezTo>
                <a:lnTo>
                  <a:pt x="0" y="362180"/>
                </a:lnTo>
                <a:cubicBezTo>
                  <a:pt x="0" y="300831"/>
                  <a:pt x="49734" y="251097"/>
                  <a:pt x="111083" y="251097"/>
                </a:cubicBezTo>
                <a:lnTo>
                  <a:pt x="1139340" y="251097"/>
                </a:lnTo>
                <a:lnTo>
                  <a:pt x="1347740" y="0"/>
                </a:lnTo>
                <a:lnTo>
                  <a:pt x="1556139" y="251097"/>
                </a:lnTo>
                <a:lnTo>
                  <a:pt x="2584395" y="251097"/>
                </a:lnTo>
                <a:cubicBezTo>
                  <a:pt x="2645744" y="251097"/>
                  <a:pt x="2695478" y="300831"/>
                  <a:pt x="2695478" y="362180"/>
                </a:cubicBezTo>
                <a:lnTo>
                  <a:pt x="2695478" y="1743406"/>
                </a:lnTo>
                <a:cubicBezTo>
                  <a:pt x="2695478" y="1804755"/>
                  <a:pt x="2645744" y="1854489"/>
                  <a:pt x="2584395" y="1854489"/>
                </a:cubicBezTo>
                <a:close/>
              </a:path>
            </a:pathLst>
          </a:custGeom>
          <a:solidFill>
            <a:schemeClr val="accent3">
              <a:lumMod val="20000"/>
              <a:lumOff val="80000"/>
              <a:alpha val="20000"/>
            </a:schemeClr>
          </a:solidFill>
          <a:ln w="25400">
            <a:solidFill>
              <a:schemeClr val="accent3"/>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85" name="矩形 84"/>
          <p:cNvSpPr/>
          <p:nvPr>
            <p:custDataLst>
              <p:tags r:id="rId12"/>
            </p:custDataLst>
          </p:nvPr>
        </p:nvSpPr>
        <p:spPr>
          <a:xfrm>
            <a:off x="6450178" y="4378304"/>
            <a:ext cx="215994" cy="215994"/>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86" name="文本框 85"/>
          <p:cNvSpPr txBox="1"/>
          <p:nvPr>
            <p:custDataLst>
              <p:tags r:id="rId13"/>
            </p:custDataLst>
          </p:nvPr>
        </p:nvSpPr>
        <p:spPr>
          <a:xfrm>
            <a:off x="6827993" y="4279247"/>
            <a:ext cx="3849751" cy="1261958"/>
          </a:xfrm>
          <a:prstGeom prst="rect">
            <a:avLst/>
          </a:prstGeom>
          <a:noFill/>
        </p:spPr>
        <p:txBody>
          <a:bodyPr vert="horz" wrap="square" lIns="90000" tIns="46800" rIns="90000" bIns="4680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buClrTx/>
              <a:buSzTx/>
              <a:buFontTx/>
            </a:pPr>
            <a:r>
              <a:rPr lang="zh-CN" altLang="en-US" sz="2000" spc="150">
                <a:solidFill>
                  <a:schemeClr val="tx1">
                    <a:lumMod val="75000"/>
                    <a:lumOff val="25000"/>
                  </a:schemeClr>
                </a:solidFill>
                <a:latin typeface="Arial" pitchFamily="34" charset="0"/>
                <a:ea typeface="微软雅黑"/>
                <a:sym typeface="+mn-ea"/>
              </a:rPr>
              <a:t>观察病情：密切观察患者生命体征，及时发现和处理并发症</a:t>
            </a:r>
            <a:endParaRPr lang="zh-CN" altLang="en-US" sz="2000" spc="150">
              <a:solidFill>
                <a:schemeClr val="tx1">
                  <a:lumMod val="75000"/>
                  <a:lumOff val="25000"/>
                </a:schemeClr>
              </a:solidFill>
              <a:latin typeface="Arial" pitchFamily="34" charset="0"/>
              <a:ea typeface="微软雅黑"/>
              <a:sym typeface="+mn-ea"/>
            </a:endParaRP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文本占位符 1"/>
          <p:cNvSpPr>
            <a:spLocks noGrp="1"/>
          </p:cNvSpPr>
          <p:nvPr>
            <p:ph type="body" idx="6"/>
            <p:custDataLst>
              <p:tags r:id="rId2"/>
            </p:custDataLst>
          </p:nvPr>
        </p:nvSpPr>
        <p:spPr>
          <a:xfrm>
            <a:off x="3124200" y="1438910"/>
            <a:ext cx="1717040" cy="3496310"/>
          </a:xfrm>
        </p:spPr>
        <p:txBody>
          <a:bodyPr/>
          <a:lstStyle/>
          <a:p>
            <a:r>
              <a:rPr lang="zh-CN" altLang="en-US">
                <a:latin typeface="+mj-ea"/>
                <a:ea typeface="+mj-ea"/>
              </a:rPr>
              <a:t>02</a:t>
            </a:r>
            <a:endParaRPr lang="zh-CN" altLang="en-US">
              <a:latin typeface="+mj-ea"/>
              <a:ea typeface="+mj-ea"/>
            </a:endParaRPr>
          </a:p>
        </p:txBody>
      </p:sp>
      <p:sp>
        <p:nvSpPr>
          <p:cNvPr id="4" name="标题 3"/>
          <p:cNvSpPr>
            <a:spLocks noGrp="1"/>
          </p:cNvSpPr>
          <p:nvPr>
            <p:ph type="title" idx="5"/>
            <p:custDataLst>
              <p:tags r:id="rId3"/>
            </p:custDataLst>
          </p:nvPr>
        </p:nvSpPr>
        <p:spPr/>
        <p:txBody>
          <a:bodyPr/>
          <a:lstStyle/>
          <a:p>
            <a:r>
              <a:rPr lang="zh-CN" altLang="en-US">
                <a:latin typeface="+mj-ea"/>
                <a:ea typeface="+mj-ea"/>
              </a:rPr>
              <a:t>病例汇报</a:t>
            </a:r>
            <a:endParaRPr lang="zh-CN" altLang="en-US">
              <a:latin typeface="+mj-ea"/>
              <a:ea typeface="+mj-ea"/>
            </a:endParaRPr>
          </a:p>
        </p:txBody>
      </p:sp>
    </p:spTree>
    <p:custDataLst>
      <p:tags r:id="rId4"/>
    </p:custDataLst>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标题 2"/>
          <p:cNvSpPr>
            <a:spLocks noGrp="1"/>
          </p:cNvSpPr>
          <p:nvPr>
            <p:ph type="title" idx="1"/>
          </p:nvPr>
        </p:nvSpPr>
        <p:spPr/>
        <p:txBody>
          <a:bodyPr/>
          <a:lstStyle/>
          <a:p>
            <a:r>
              <a:rPr lang="zh-CN" altLang="en-US"/>
              <a:t>患者基本信息</a:t>
            </a:r>
            <a:endParaRPr lang="zh-CN" altLang="en-US"/>
          </a:p>
        </p:txBody>
      </p:sp>
      <p:cxnSp>
        <p:nvCxnSpPr>
          <p:cNvPr id="92" name="直接连接符 91"/>
          <p:cNvCxnSpPr/>
          <p:nvPr>
            <p:custDataLst>
              <p:tags r:id="rId2"/>
            </p:custDataLst>
          </p:nvPr>
        </p:nvCxnSpPr>
        <p:spPr>
          <a:xfrm flipV="1">
            <a:off x="1669734" y="3727968"/>
            <a:ext cx="624" cy="181051"/>
          </a:xfrm>
          <a:prstGeom prst="line">
            <a:avLst/>
          </a:prstGeom>
          <a:ln w="12700" cmpd="sng">
            <a:solidFill>
              <a:schemeClr val="accent1">
                <a:lumMod val="40000"/>
                <a:lumOff val="60000"/>
              </a:schemeClr>
            </a:solidFill>
            <a:prstDash val="solid"/>
            <a:headEnd type="oval"/>
          </a:ln>
        </p:spPr>
        <p:style>
          <a:lnRef idx="1">
            <a:schemeClr val="accent1"/>
          </a:lnRef>
          <a:fillRef idx="0">
            <a:schemeClr val="accent1"/>
          </a:fillRef>
          <a:effectRef idx="0">
            <a:schemeClr val="accent1"/>
          </a:effectRef>
          <a:fontRef idx="minor">
            <a:schemeClr val="tx1"/>
          </a:fontRef>
        </p:style>
      </p:cxnSp>
      <p:sp>
        <p:nvSpPr>
          <p:cNvPr id="26" name="正文"/>
          <p:cNvSpPr txBox="1"/>
          <p:nvPr>
            <p:custDataLst>
              <p:tags r:id="rId3"/>
            </p:custDataLst>
          </p:nvPr>
        </p:nvSpPr>
        <p:spPr>
          <a:xfrm>
            <a:off x="608400" y="4131900"/>
            <a:ext cx="2123917" cy="530667"/>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ctr" fontAlgn="auto">
              <a:lnSpc>
                <a:spcPct val="130000"/>
              </a:lnSpc>
            </a:pPr>
            <a:r>
              <a:rPr lang="zh-CN" altLang="en-US" sz="1200" spc="150">
                <a:solidFill>
                  <a:schemeClr val="tx1">
                    <a:lumMod val="65000"/>
                    <a:lumOff val="35000"/>
                  </a:schemeClr>
                </a:solidFill>
                <a:latin typeface="+mn-ea"/>
                <a:sym typeface="+mn-ea"/>
              </a:rPr>
              <a:t>姓名：张三</a:t>
            </a:r>
            <a:endParaRPr lang="zh-CN" altLang="en-US" sz="1200" spc="150">
              <a:solidFill>
                <a:schemeClr val="tx1">
                  <a:lumMod val="65000"/>
                  <a:lumOff val="35000"/>
                </a:schemeClr>
              </a:solidFill>
              <a:latin typeface="+mn-ea"/>
              <a:sym typeface="+mn-ea"/>
            </a:endParaRPr>
          </a:p>
        </p:txBody>
      </p:sp>
      <p:cxnSp>
        <p:nvCxnSpPr>
          <p:cNvPr id="85" name="直接连接符 84"/>
          <p:cNvCxnSpPr/>
          <p:nvPr>
            <p:custDataLst>
              <p:tags r:id="rId4"/>
            </p:custDataLst>
          </p:nvPr>
        </p:nvCxnSpPr>
        <p:spPr>
          <a:xfrm flipV="1">
            <a:off x="3879806" y="3707366"/>
            <a:ext cx="3746" cy="1101290"/>
          </a:xfrm>
          <a:prstGeom prst="line">
            <a:avLst/>
          </a:prstGeom>
          <a:ln w="12700" cmpd="sng">
            <a:solidFill>
              <a:schemeClr val="accent1">
                <a:lumMod val="40000"/>
                <a:lumOff val="60000"/>
              </a:schemeClr>
            </a:solidFill>
            <a:prstDash val="solid"/>
            <a:headEnd type="oval"/>
          </a:ln>
        </p:spPr>
        <p:style>
          <a:lnRef idx="1">
            <a:schemeClr val="accent1"/>
          </a:lnRef>
          <a:fillRef idx="0">
            <a:schemeClr val="accent1"/>
          </a:fillRef>
          <a:effectRef idx="0">
            <a:schemeClr val="accent1"/>
          </a:effectRef>
          <a:fontRef idx="minor">
            <a:schemeClr val="tx1"/>
          </a:fontRef>
        </p:style>
      </p:cxnSp>
      <p:sp>
        <p:nvSpPr>
          <p:cNvPr id="4" name="正文"/>
          <p:cNvSpPr txBox="1"/>
          <p:nvPr>
            <p:custDataLst>
              <p:tags r:id="rId5"/>
            </p:custDataLst>
          </p:nvPr>
        </p:nvSpPr>
        <p:spPr>
          <a:xfrm>
            <a:off x="2819721" y="5035282"/>
            <a:ext cx="2123917" cy="530667"/>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ctr" fontAlgn="auto">
              <a:lnSpc>
                <a:spcPct val="130000"/>
              </a:lnSpc>
            </a:pPr>
            <a:r>
              <a:rPr lang="zh-CN" altLang="en-US" sz="1200" spc="150">
                <a:solidFill>
                  <a:schemeClr val="tx1">
                    <a:lumMod val="65000"/>
                    <a:lumOff val="35000"/>
                  </a:schemeClr>
                </a:solidFill>
                <a:latin typeface="+mn-ea"/>
                <a:sym typeface="+mn-ea"/>
              </a:rPr>
              <a:t>性别：男</a:t>
            </a:r>
            <a:endParaRPr lang="zh-CN" altLang="en-US" sz="1200" spc="150">
              <a:solidFill>
                <a:schemeClr val="tx1">
                  <a:lumMod val="65000"/>
                  <a:lumOff val="35000"/>
                </a:schemeClr>
              </a:solidFill>
              <a:latin typeface="+mn-ea"/>
              <a:sym typeface="+mn-ea"/>
            </a:endParaRPr>
          </a:p>
        </p:txBody>
      </p:sp>
      <p:cxnSp>
        <p:nvCxnSpPr>
          <p:cNvPr id="7" name="直接连接符 6"/>
          <p:cNvCxnSpPr/>
          <p:nvPr>
            <p:custDataLst>
              <p:tags r:id="rId6"/>
            </p:custDataLst>
          </p:nvPr>
        </p:nvCxnSpPr>
        <p:spPr>
          <a:xfrm flipH="1">
            <a:off x="6093000" y="3754190"/>
            <a:ext cx="0" cy="550645"/>
          </a:xfrm>
          <a:prstGeom prst="line">
            <a:avLst/>
          </a:prstGeom>
          <a:ln w="12700" cmpd="sng">
            <a:solidFill>
              <a:schemeClr val="accent1">
                <a:lumMod val="40000"/>
                <a:lumOff val="60000"/>
              </a:schemeClr>
            </a:solidFill>
            <a:prstDash val="solid"/>
            <a:headEnd type="none"/>
            <a:tailEnd type="oval"/>
          </a:ln>
        </p:spPr>
        <p:style>
          <a:lnRef idx="1">
            <a:schemeClr val="accent1"/>
          </a:lnRef>
          <a:fillRef idx="0">
            <a:schemeClr val="accent1"/>
          </a:fillRef>
          <a:effectRef idx="0">
            <a:schemeClr val="accent1"/>
          </a:effectRef>
          <a:fontRef idx="minor">
            <a:schemeClr val="tx1"/>
          </a:fontRef>
        </p:style>
      </p:cxnSp>
      <p:sp>
        <p:nvSpPr>
          <p:cNvPr id="5" name="正文"/>
          <p:cNvSpPr txBox="1"/>
          <p:nvPr>
            <p:custDataLst>
              <p:tags r:id="rId7"/>
            </p:custDataLst>
          </p:nvPr>
        </p:nvSpPr>
        <p:spPr>
          <a:xfrm>
            <a:off x="5031042" y="4532085"/>
            <a:ext cx="2123917" cy="530667"/>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ctr" fontAlgn="auto">
              <a:lnSpc>
                <a:spcPct val="130000"/>
              </a:lnSpc>
            </a:pPr>
            <a:r>
              <a:rPr lang="zh-CN" altLang="en-US" sz="1200" spc="150">
                <a:solidFill>
                  <a:schemeClr val="tx1">
                    <a:lumMod val="65000"/>
                    <a:lumOff val="35000"/>
                  </a:schemeClr>
                </a:solidFill>
                <a:latin typeface="+mn-ea"/>
                <a:sym typeface="+mn-ea"/>
              </a:rPr>
              <a:t>病史：高血压、糖尿病</a:t>
            </a:r>
            <a:endParaRPr lang="zh-CN" altLang="en-US" sz="1200" spc="150">
              <a:solidFill>
                <a:schemeClr val="tx1">
                  <a:lumMod val="65000"/>
                  <a:lumOff val="35000"/>
                </a:schemeClr>
              </a:solidFill>
              <a:latin typeface="+mn-ea"/>
              <a:sym typeface="+mn-ea"/>
            </a:endParaRPr>
          </a:p>
        </p:txBody>
      </p:sp>
      <p:cxnSp>
        <p:nvCxnSpPr>
          <p:cNvPr id="84" name="直接连接符 83"/>
          <p:cNvCxnSpPr/>
          <p:nvPr>
            <p:custDataLst>
              <p:tags r:id="rId8"/>
            </p:custDataLst>
          </p:nvPr>
        </p:nvCxnSpPr>
        <p:spPr>
          <a:xfrm flipV="1">
            <a:off x="8303072" y="3707366"/>
            <a:ext cx="1873" cy="1446536"/>
          </a:xfrm>
          <a:prstGeom prst="line">
            <a:avLst/>
          </a:prstGeom>
          <a:ln w="12700" cmpd="sng">
            <a:solidFill>
              <a:schemeClr val="accent1">
                <a:lumMod val="40000"/>
                <a:lumOff val="60000"/>
              </a:schemeClr>
            </a:solidFill>
            <a:prstDash val="solid"/>
            <a:headEnd type="oval"/>
          </a:ln>
        </p:spPr>
        <p:style>
          <a:lnRef idx="1">
            <a:schemeClr val="accent1"/>
          </a:lnRef>
          <a:fillRef idx="0">
            <a:schemeClr val="accent1"/>
          </a:fillRef>
          <a:effectRef idx="0">
            <a:schemeClr val="accent1"/>
          </a:effectRef>
          <a:fontRef idx="minor">
            <a:schemeClr val="tx1"/>
          </a:fontRef>
        </p:style>
      </p:cxnSp>
      <p:sp>
        <p:nvSpPr>
          <p:cNvPr id="8" name="正文"/>
          <p:cNvSpPr txBox="1"/>
          <p:nvPr>
            <p:custDataLst>
              <p:tags r:id="rId9"/>
            </p:custDataLst>
          </p:nvPr>
        </p:nvSpPr>
        <p:spPr>
          <a:xfrm>
            <a:off x="7242362" y="5373661"/>
            <a:ext cx="2123917" cy="530667"/>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ctr" fontAlgn="auto">
              <a:lnSpc>
                <a:spcPct val="130000"/>
              </a:lnSpc>
            </a:pPr>
            <a:r>
              <a:rPr lang="zh-CN" altLang="en-US" sz="1200" spc="150">
                <a:solidFill>
                  <a:schemeClr val="tx1">
                    <a:lumMod val="65000"/>
                    <a:lumOff val="35000"/>
                  </a:schemeClr>
                </a:solidFill>
                <a:latin typeface="+mn-ea"/>
                <a:sym typeface="+mn-ea"/>
              </a:rPr>
              <a:t>术后情况：切口出血，血压不稳定</a:t>
            </a:r>
            <a:endParaRPr lang="zh-CN" altLang="en-US" sz="1200" spc="150">
              <a:solidFill>
                <a:schemeClr val="tx1">
                  <a:lumMod val="65000"/>
                  <a:lumOff val="35000"/>
                </a:schemeClr>
              </a:solidFill>
              <a:latin typeface="+mn-ea"/>
              <a:sym typeface="+mn-ea"/>
            </a:endParaRPr>
          </a:p>
        </p:txBody>
      </p:sp>
      <p:cxnSp>
        <p:nvCxnSpPr>
          <p:cNvPr id="32" name="直接连接符 31"/>
          <p:cNvCxnSpPr/>
          <p:nvPr>
            <p:custDataLst>
              <p:tags r:id="rId10"/>
            </p:custDataLst>
          </p:nvPr>
        </p:nvCxnSpPr>
        <p:spPr>
          <a:xfrm flipH="1">
            <a:off x="10515642" y="3771046"/>
            <a:ext cx="0" cy="335881"/>
          </a:xfrm>
          <a:prstGeom prst="line">
            <a:avLst/>
          </a:prstGeom>
          <a:ln w="12700" cmpd="sng">
            <a:solidFill>
              <a:schemeClr val="accent1">
                <a:lumMod val="40000"/>
                <a:lumOff val="60000"/>
              </a:schemeClr>
            </a:solidFill>
            <a:prstDash val="solid"/>
            <a:headEnd type="none"/>
            <a:tailEnd type="oval"/>
          </a:ln>
        </p:spPr>
        <p:style>
          <a:lnRef idx="1">
            <a:schemeClr val="accent1"/>
          </a:lnRef>
          <a:fillRef idx="0">
            <a:schemeClr val="accent1"/>
          </a:fillRef>
          <a:effectRef idx="0">
            <a:schemeClr val="accent1"/>
          </a:effectRef>
          <a:fontRef idx="minor">
            <a:schemeClr val="tx1"/>
          </a:fontRef>
        </p:style>
      </p:cxnSp>
      <p:sp>
        <p:nvSpPr>
          <p:cNvPr id="10" name="正文"/>
          <p:cNvSpPr txBox="1"/>
          <p:nvPr>
            <p:custDataLst>
              <p:tags r:id="rId11"/>
            </p:custDataLst>
          </p:nvPr>
        </p:nvSpPr>
        <p:spPr>
          <a:xfrm>
            <a:off x="9453683" y="4354780"/>
            <a:ext cx="2123917" cy="530667"/>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ctr" fontAlgn="auto">
              <a:lnSpc>
                <a:spcPct val="130000"/>
              </a:lnSpc>
            </a:pPr>
            <a:r>
              <a:rPr lang="zh-CN" altLang="en-US" sz="1200" spc="150">
                <a:solidFill>
                  <a:schemeClr val="tx1">
                    <a:lumMod val="65000"/>
                    <a:lumOff val="35000"/>
                  </a:schemeClr>
                </a:solidFill>
                <a:latin typeface="+mn-ea"/>
                <a:sym typeface="+mn-ea"/>
              </a:rPr>
              <a:t>预后情况：病情稳定，切口愈合良好</a:t>
            </a:r>
            <a:endParaRPr lang="zh-CN" altLang="en-US" sz="1200" spc="150">
              <a:solidFill>
                <a:schemeClr val="tx1">
                  <a:lumMod val="65000"/>
                  <a:lumOff val="35000"/>
                </a:schemeClr>
              </a:solidFill>
              <a:latin typeface="+mn-ea"/>
              <a:sym typeface="+mn-ea"/>
            </a:endParaRPr>
          </a:p>
        </p:txBody>
      </p:sp>
      <p:cxnSp>
        <p:nvCxnSpPr>
          <p:cNvPr id="33" name="直接连接符 32"/>
          <p:cNvCxnSpPr/>
          <p:nvPr>
            <p:custDataLst>
              <p:tags r:id="rId12"/>
            </p:custDataLst>
          </p:nvPr>
        </p:nvCxnSpPr>
        <p:spPr>
          <a:xfrm flipH="1">
            <a:off x="2776019" y="2734060"/>
            <a:ext cx="0" cy="918990"/>
          </a:xfrm>
          <a:prstGeom prst="line">
            <a:avLst/>
          </a:prstGeom>
          <a:ln w="12700" cmpd="sng">
            <a:solidFill>
              <a:schemeClr val="accent1">
                <a:lumMod val="40000"/>
                <a:lumOff val="60000"/>
              </a:schemeClr>
            </a:solidFill>
            <a:prstDash val="solid"/>
            <a:headEnd type="oval"/>
          </a:ln>
        </p:spPr>
        <p:style>
          <a:lnRef idx="1">
            <a:schemeClr val="accent1"/>
          </a:lnRef>
          <a:fillRef idx="0">
            <a:schemeClr val="accent1"/>
          </a:fillRef>
          <a:effectRef idx="0">
            <a:schemeClr val="accent1"/>
          </a:effectRef>
          <a:fontRef idx="minor">
            <a:schemeClr val="tx1"/>
          </a:fontRef>
        </p:style>
      </p:cxnSp>
      <p:sp>
        <p:nvSpPr>
          <p:cNvPr id="35" name="正文"/>
          <p:cNvSpPr txBox="1"/>
          <p:nvPr>
            <p:custDataLst>
              <p:tags r:id="rId13"/>
            </p:custDataLst>
          </p:nvPr>
        </p:nvSpPr>
        <p:spPr>
          <a:xfrm>
            <a:off x="1714060" y="2222747"/>
            <a:ext cx="2123917" cy="530667"/>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ctr" fontAlgn="auto">
              <a:lnSpc>
                <a:spcPct val="130000"/>
              </a:lnSpc>
            </a:pPr>
            <a:r>
              <a:rPr lang="zh-CN" altLang="en-US" sz="1200" spc="150">
                <a:solidFill>
                  <a:schemeClr val="tx1">
                    <a:lumMod val="65000"/>
                    <a:lumOff val="35000"/>
                  </a:schemeClr>
                </a:solidFill>
                <a:latin typeface="+mn-ea"/>
                <a:sym typeface="+mn-ea"/>
              </a:rPr>
              <a:t>年龄：50岁</a:t>
            </a:r>
            <a:endParaRPr lang="zh-CN" altLang="en-US" sz="1200" spc="150">
              <a:solidFill>
                <a:schemeClr val="tx1">
                  <a:lumMod val="65000"/>
                  <a:lumOff val="35000"/>
                </a:schemeClr>
              </a:solidFill>
              <a:latin typeface="+mn-ea"/>
              <a:sym typeface="+mn-ea"/>
            </a:endParaRPr>
          </a:p>
        </p:txBody>
      </p:sp>
      <p:sp>
        <p:nvSpPr>
          <p:cNvPr id="24" name="正文"/>
          <p:cNvSpPr txBox="1"/>
          <p:nvPr>
            <p:custDataLst>
              <p:tags r:id="rId14"/>
            </p:custDataLst>
          </p:nvPr>
        </p:nvSpPr>
        <p:spPr>
          <a:xfrm>
            <a:off x="3925381" y="2885769"/>
            <a:ext cx="2123917" cy="530667"/>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ctr" fontAlgn="auto">
              <a:lnSpc>
                <a:spcPct val="130000"/>
              </a:lnSpc>
            </a:pPr>
            <a:r>
              <a:rPr lang="zh-CN" altLang="en-US" sz="1200" spc="150">
                <a:solidFill>
                  <a:schemeClr val="tx1">
                    <a:lumMod val="65000"/>
                    <a:lumOff val="35000"/>
                  </a:schemeClr>
                </a:solidFill>
                <a:latin typeface="+mn-ea"/>
                <a:sym typeface="+mn-ea"/>
              </a:rPr>
              <a:t>职业：工人</a:t>
            </a:r>
            <a:endParaRPr lang="zh-CN" altLang="en-US" sz="1200" spc="150">
              <a:solidFill>
                <a:schemeClr val="tx1">
                  <a:lumMod val="65000"/>
                  <a:lumOff val="35000"/>
                </a:schemeClr>
              </a:solidFill>
              <a:latin typeface="+mn-ea"/>
              <a:sym typeface="+mn-ea"/>
            </a:endParaRPr>
          </a:p>
        </p:txBody>
      </p:sp>
      <p:cxnSp>
        <p:nvCxnSpPr>
          <p:cNvPr id="97" name="直接连接符 96"/>
          <p:cNvCxnSpPr/>
          <p:nvPr>
            <p:custDataLst>
              <p:tags r:id="rId15"/>
            </p:custDataLst>
          </p:nvPr>
        </p:nvCxnSpPr>
        <p:spPr>
          <a:xfrm flipV="1">
            <a:off x="7196788" y="2337621"/>
            <a:ext cx="3746" cy="1309811"/>
          </a:xfrm>
          <a:prstGeom prst="line">
            <a:avLst/>
          </a:prstGeom>
          <a:ln w="12700" cmpd="sng">
            <a:solidFill>
              <a:schemeClr val="accent1">
                <a:lumMod val="40000"/>
                <a:lumOff val="60000"/>
              </a:schemeClr>
            </a:solidFill>
            <a:prstDash val="solid"/>
            <a:headEnd type="none"/>
            <a:tailEnd type="oval"/>
          </a:ln>
        </p:spPr>
        <p:style>
          <a:lnRef idx="1">
            <a:schemeClr val="accent1"/>
          </a:lnRef>
          <a:fillRef idx="0">
            <a:schemeClr val="accent1"/>
          </a:fillRef>
          <a:effectRef idx="0">
            <a:schemeClr val="accent1"/>
          </a:effectRef>
          <a:fontRef idx="minor">
            <a:schemeClr val="tx1"/>
          </a:fontRef>
        </p:style>
      </p:cxnSp>
      <p:sp>
        <p:nvSpPr>
          <p:cNvPr id="28" name="正文"/>
          <p:cNvSpPr txBox="1"/>
          <p:nvPr>
            <p:custDataLst>
              <p:tags r:id="rId16"/>
            </p:custDataLst>
          </p:nvPr>
        </p:nvSpPr>
        <p:spPr>
          <a:xfrm>
            <a:off x="6136702" y="1835672"/>
            <a:ext cx="2123917" cy="530667"/>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ctr" fontAlgn="auto">
              <a:lnSpc>
                <a:spcPct val="130000"/>
              </a:lnSpc>
            </a:pPr>
            <a:r>
              <a:rPr lang="zh-CN" altLang="en-US" sz="1200" spc="150">
                <a:solidFill>
                  <a:schemeClr val="tx1">
                    <a:lumMod val="65000"/>
                    <a:lumOff val="35000"/>
                  </a:schemeClr>
                </a:solidFill>
                <a:latin typeface="+mn-ea"/>
                <a:sym typeface="+mn-ea"/>
              </a:rPr>
              <a:t>手术情况：腹腔镜胆囊切除术</a:t>
            </a:r>
            <a:endParaRPr lang="zh-CN" altLang="en-US" sz="1200" spc="150">
              <a:solidFill>
                <a:schemeClr val="tx1">
                  <a:lumMod val="65000"/>
                  <a:lumOff val="35000"/>
                </a:schemeClr>
              </a:solidFill>
              <a:latin typeface="+mn-ea"/>
              <a:sym typeface="+mn-ea"/>
            </a:endParaRPr>
          </a:p>
        </p:txBody>
      </p:sp>
      <p:cxnSp>
        <p:nvCxnSpPr>
          <p:cNvPr id="101" name="直接连接符 100"/>
          <p:cNvCxnSpPr/>
          <p:nvPr>
            <p:custDataLst>
              <p:tags r:id="rId17"/>
            </p:custDataLst>
          </p:nvPr>
        </p:nvCxnSpPr>
        <p:spPr>
          <a:xfrm flipV="1">
            <a:off x="9408108" y="3210412"/>
            <a:ext cx="3746" cy="517556"/>
          </a:xfrm>
          <a:prstGeom prst="line">
            <a:avLst/>
          </a:prstGeom>
          <a:ln w="12700" cmpd="sng">
            <a:solidFill>
              <a:schemeClr val="accent1">
                <a:lumMod val="40000"/>
                <a:lumOff val="60000"/>
              </a:schemeClr>
            </a:solidFill>
            <a:prstDash val="solid"/>
            <a:headEnd type="none"/>
            <a:tailEnd type="oval"/>
          </a:ln>
        </p:spPr>
        <p:style>
          <a:lnRef idx="1">
            <a:schemeClr val="accent1"/>
          </a:lnRef>
          <a:fillRef idx="0">
            <a:schemeClr val="accent1"/>
          </a:fillRef>
          <a:effectRef idx="0">
            <a:schemeClr val="accent1"/>
          </a:effectRef>
          <a:fontRef idx="minor">
            <a:schemeClr val="tx1"/>
          </a:fontRef>
        </p:style>
      </p:cxnSp>
      <p:sp>
        <p:nvSpPr>
          <p:cNvPr id="30" name="正文"/>
          <p:cNvSpPr txBox="1"/>
          <p:nvPr>
            <p:custDataLst>
              <p:tags r:id="rId18"/>
            </p:custDataLst>
          </p:nvPr>
        </p:nvSpPr>
        <p:spPr>
          <a:xfrm>
            <a:off x="8348023" y="2704717"/>
            <a:ext cx="2123917" cy="530667"/>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ctr" fontAlgn="auto">
              <a:lnSpc>
                <a:spcPct val="130000"/>
              </a:lnSpc>
            </a:pPr>
            <a:r>
              <a:rPr lang="zh-CN" altLang="en-US" sz="1200" spc="150">
                <a:solidFill>
                  <a:schemeClr val="tx1">
                    <a:lumMod val="65000"/>
                    <a:lumOff val="35000"/>
                  </a:schemeClr>
                </a:solidFill>
                <a:latin typeface="+mn-ea"/>
                <a:sym typeface="+mn-ea"/>
              </a:rPr>
              <a:t>治疗方案：止血、抗感染、补液等</a:t>
            </a:r>
            <a:endParaRPr lang="zh-CN" altLang="en-US" sz="1200" spc="150">
              <a:solidFill>
                <a:schemeClr val="tx1">
                  <a:lumMod val="65000"/>
                  <a:lumOff val="35000"/>
                </a:schemeClr>
              </a:solidFill>
              <a:latin typeface="+mn-ea"/>
              <a:sym typeface="+mn-ea"/>
            </a:endParaRPr>
          </a:p>
        </p:txBody>
      </p:sp>
      <p:cxnSp>
        <p:nvCxnSpPr>
          <p:cNvPr id="184" name="直接箭头连接符 183"/>
          <p:cNvCxnSpPr/>
          <p:nvPr>
            <p:custDataLst>
              <p:tags r:id="rId19"/>
            </p:custDataLst>
          </p:nvPr>
        </p:nvCxnSpPr>
        <p:spPr>
          <a:xfrm>
            <a:off x="635245" y="3712361"/>
            <a:ext cx="10777536" cy="0"/>
          </a:xfrm>
          <a:prstGeom prst="straightConnector1">
            <a:avLst/>
          </a:prstGeom>
          <a:ln w="19050">
            <a:gradFill>
              <a:gsLst>
                <a:gs pos="0">
                  <a:schemeClr val="accent1"/>
                </a:gs>
                <a:gs pos="100000">
                  <a:schemeClr val="accent1">
                    <a:lumMod val="60000"/>
                    <a:lumOff val="40000"/>
                  </a:schemeClr>
                </a:gs>
              </a:gsLst>
              <a:lin ang="10800000" scaled="1"/>
            </a:gradFill>
            <a:tailEnd type="arrow"/>
          </a:ln>
        </p:spPr>
        <p:style>
          <a:lnRef idx="1">
            <a:schemeClr val="accent1"/>
          </a:lnRef>
          <a:fillRef idx="0">
            <a:schemeClr val="accent1"/>
          </a:fillRef>
          <a:effectRef idx="0">
            <a:schemeClr val="accent1"/>
          </a:effectRef>
          <a:fontRef idx="minor">
            <a:schemeClr val="tx1"/>
          </a:fontRef>
        </p:style>
      </p:cxnSp>
      <p:sp>
        <p:nvSpPr>
          <p:cNvPr id="20" name="椭圆 19"/>
          <p:cNvSpPr/>
          <p:nvPr>
            <p:custDataLst>
              <p:tags r:id="rId20"/>
            </p:custDataLst>
          </p:nvPr>
        </p:nvSpPr>
        <p:spPr>
          <a:xfrm>
            <a:off x="1604181" y="3646183"/>
            <a:ext cx="132355" cy="132355"/>
          </a:xfrm>
          <a:prstGeom prst="ellipse">
            <a:avLst/>
          </a:prstGeom>
          <a:solidFill>
            <a:schemeClr val="bg1"/>
          </a:solid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lvl="0" algn="ctr">
              <a:buClrTx/>
              <a:buSzTx/>
              <a:buFontTx/>
            </a:pPr>
            <a:endParaRPr lang="zh-CN" altLang="en-US" sz="1600">
              <a:solidFill>
                <a:schemeClr val="accent1"/>
              </a:solidFill>
              <a:sym typeface="+mn-ea"/>
            </a:endParaRPr>
          </a:p>
        </p:txBody>
      </p:sp>
      <p:sp>
        <p:nvSpPr>
          <p:cNvPr id="18" name="椭圆 17"/>
          <p:cNvSpPr/>
          <p:nvPr>
            <p:custDataLst>
              <p:tags r:id="rId21"/>
            </p:custDataLst>
          </p:nvPr>
        </p:nvSpPr>
        <p:spPr>
          <a:xfrm>
            <a:off x="3815502" y="3646183"/>
            <a:ext cx="132355" cy="132355"/>
          </a:xfrm>
          <a:prstGeom prst="ellipse">
            <a:avLst/>
          </a:prstGeom>
          <a:solidFill>
            <a:schemeClr val="bg1"/>
          </a:solid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lvl="0" algn="ctr">
              <a:buClrTx/>
              <a:buSzTx/>
              <a:buFontTx/>
            </a:pPr>
            <a:endParaRPr lang="zh-CN" altLang="en-US" sz="1600">
              <a:solidFill>
                <a:schemeClr val="accent1"/>
              </a:solidFill>
              <a:sym typeface="+mn-ea"/>
            </a:endParaRPr>
          </a:p>
        </p:txBody>
      </p:sp>
      <p:sp>
        <p:nvSpPr>
          <p:cNvPr id="15" name="椭圆 14"/>
          <p:cNvSpPr/>
          <p:nvPr>
            <p:custDataLst>
              <p:tags r:id="rId22"/>
            </p:custDataLst>
          </p:nvPr>
        </p:nvSpPr>
        <p:spPr>
          <a:xfrm>
            <a:off x="6026823" y="3646183"/>
            <a:ext cx="132355" cy="132355"/>
          </a:xfrm>
          <a:prstGeom prst="ellipse">
            <a:avLst/>
          </a:prstGeom>
          <a:solidFill>
            <a:schemeClr val="bg1"/>
          </a:solid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lvl="0" algn="ctr">
              <a:buClrTx/>
              <a:buSzTx/>
              <a:buFontTx/>
            </a:pPr>
            <a:endParaRPr lang="zh-CN" altLang="en-US" sz="1600">
              <a:solidFill>
                <a:schemeClr val="accent1"/>
              </a:solidFill>
              <a:sym typeface="+mn-ea"/>
            </a:endParaRPr>
          </a:p>
        </p:txBody>
      </p:sp>
      <p:sp>
        <p:nvSpPr>
          <p:cNvPr id="22" name="椭圆 21"/>
          <p:cNvSpPr/>
          <p:nvPr>
            <p:custDataLst>
              <p:tags r:id="rId23"/>
            </p:custDataLst>
          </p:nvPr>
        </p:nvSpPr>
        <p:spPr>
          <a:xfrm>
            <a:off x="8238144" y="3646183"/>
            <a:ext cx="132355" cy="132355"/>
          </a:xfrm>
          <a:prstGeom prst="ellipse">
            <a:avLst/>
          </a:prstGeom>
          <a:solidFill>
            <a:schemeClr val="bg1"/>
          </a:solid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lvl="0" algn="ctr">
              <a:buClrTx/>
              <a:buSzTx/>
              <a:buFontTx/>
            </a:pPr>
            <a:endParaRPr lang="zh-CN" altLang="en-US" sz="1600">
              <a:solidFill>
                <a:schemeClr val="accent1"/>
              </a:solidFill>
              <a:sym typeface="+mn-ea"/>
            </a:endParaRPr>
          </a:p>
        </p:txBody>
      </p:sp>
      <p:sp>
        <p:nvSpPr>
          <p:cNvPr id="23" name="椭圆 22"/>
          <p:cNvSpPr/>
          <p:nvPr>
            <p:custDataLst>
              <p:tags r:id="rId24"/>
            </p:custDataLst>
          </p:nvPr>
        </p:nvSpPr>
        <p:spPr>
          <a:xfrm>
            <a:off x="10449464" y="3646183"/>
            <a:ext cx="132355" cy="132355"/>
          </a:xfrm>
          <a:prstGeom prst="ellipse">
            <a:avLst/>
          </a:prstGeom>
          <a:solidFill>
            <a:schemeClr val="bg1"/>
          </a:solid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lvl="0" algn="ctr">
              <a:buClrTx/>
              <a:buSzTx/>
              <a:buFontTx/>
            </a:pPr>
            <a:endParaRPr lang="zh-CN" altLang="en-US" sz="1600">
              <a:solidFill>
                <a:schemeClr val="accent1"/>
              </a:solidFill>
              <a:sym typeface="+mn-ea"/>
            </a:endParaRPr>
          </a:p>
        </p:txBody>
      </p:sp>
      <p:sp>
        <p:nvSpPr>
          <p:cNvPr id="19" name="椭圆 18"/>
          <p:cNvSpPr/>
          <p:nvPr>
            <p:custDataLst>
              <p:tags r:id="rId25"/>
            </p:custDataLst>
          </p:nvPr>
        </p:nvSpPr>
        <p:spPr>
          <a:xfrm>
            <a:off x="2709842" y="3646183"/>
            <a:ext cx="132355" cy="132355"/>
          </a:xfrm>
          <a:prstGeom prst="ellipse">
            <a:avLst/>
          </a:prstGeom>
          <a:solidFill>
            <a:schemeClr val="bg1"/>
          </a:solid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lvl="0" algn="ctr">
              <a:buClrTx/>
              <a:buSzTx/>
              <a:buFontTx/>
            </a:pPr>
            <a:endParaRPr lang="zh-CN" altLang="en-US" sz="1600">
              <a:solidFill>
                <a:schemeClr val="accent1"/>
              </a:solidFill>
              <a:sym typeface="+mn-ea"/>
            </a:endParaRPr>
          </a:p>
        </p:txBody>
      </p:sp>
      <p:sp>
        <p:nvSpPr>
          <p:cNvPr id="16" name="椭圆 15"/>
          <p:cNvSpPr/>
          <p:nvPr>
            <p:custDataLst>
              <p:tags r:id="rId26"/>
            </p:custDataLst>
          </p:nvPr>
        </p:nvSpPr>
        <p:spPr>
          <a:xfrm>
            <a:off x="4921162" y="3646183"/>
            <a:ext cx="132355" cy="132355"/>
          </a:xfrm>
          <a:prstGeom prst="ellipse">
            <a:avLst/>
          </a:prstGeom>
          <a:solidFill>
            <a:schemeClr val="bg1"/>
          </a:solid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lvl="0" algn="ctr">
              <a:buClrTx/>
              <a:buSzTx/>
              <a:buFontTx/>
            </a:pPr>
            <a:endParaRPr lang="zh-CN" altLang="en-US" sz="1600">
              <a:solidFill>
                <a:schemeClr val="accent1"/>
              </a:solidFill>
              <a:sym typeface="+mn-ea"/>
            </a:endParaRPr>
          </a:p>
        </p:txBody>
      </p:sp>
      <p:cxnSp>
        <p:nvCxnSpPr>
          <p:cNvPr id="6" name="直接连接符 5"/>
          <p:cNvCxnSpPr/>
          <p:nvPr>
            <p:custDataLst>
              <p:tags r:id="rId27"/>
            </p:custDataLst>
          </p:nvPr>
        </p:nvCxnSpPr>
        <p:spPr>
          <a:xfrm flipH="1">
            <a:off x="4985467" y="3388342"/>
            <a:ext cx="3746" cy="262836"/>
          </a:xfrm>
          <a:prstGeom prst="line">
            <a:avLst/>
          </a:prstGeom>
          <a:ln w="12700" cmpd="sng">
            <a:solidFill>
              <a:schemeClr val="accent1">
                <a:lumMod val="40000"/>
                <a:lumOff val="60000"/>
              </a:schemeClr>
            </a:solidFill>
            <a:prstDash val="solid"/>
            <a:headEnd type="oval"/>
          </a:ln>
        </p:spPr>
        <p:style>
          <a:lnRef idx="1">
            <a:schemeClr val="accent1"/>
          </a:lnRef>
          <a:fillRef idx="0">
            <a:schemeClr val="accent1"/>
          </a:fillRef>
          <a:effectRef idx="0">
            <a:schemeClr val="accent1"/>
          </a:effectRef>
          <a:fontRef idx="minor">
            <a:schemeClr val="tx1"/>
          </a:fontRef>
        </p:style>
      </p:cxnSp>
      <p:sp>
        <p:nvSpPr>
          <p:cNvPr id="14" name="椭圆 13"/>
          <p:cNvSpPr/>
          <p:nvPr>
            <p:custDataLst>
              <p:tags r:id="rId28"/>
            </p:custDataLst>
          </p:nvPr>
        </p:nvSpPr>
        <p:spPr>
          <a:xfrm>
            <a:off x="7132483" y="3646183"/>
            <a:ext cx="132355" cy="132355"/>
          </a:xfrm>
          <a:prstGeom prst="ellipse">
            <a:avLst/>
          </a:prstGeom>
          <a:solidFill>
            <a:schemeClr val="bg1"/>
          </a:solid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lvl="0" algn="ctr">
              <a:buClrTx/>
              <a:buSzTx/>
              <a:buFontTx/>
            </a:pPr>
            <a:endParaRPr lang="zh-CN" altLang="en-US" sz="1600">
              <a:solidFill>
                <a:schemeClr val="accent1"/>
              </a:solidFill>
              <a:sym typeface="+mn-ea"/>
            </a:endParaRPr>
          </a:p>
        </p:txBody>
      </p:sp>
      <p:sp>
        <p:nvSpPr>
          <p:cNvPr id="21" name="椭圆 20"/>
          <p:cNvSpPr/>
          <p:nvPr>
            <p:custDataLst>
              <p:tags r:id="rId29"/>
            </p:custDataLst>
          </p:nvPr>
        </p:nvSpPr>
        <p:spPr>
          <a:xfrm>
            <a:off x="9343804" y="3646183"/>
            <a:ext cx="132355" cy="132355"/>
          </a:xfrm>
          <a:prstGeom prst="ellipse">
            <a:avLst/>
          </a:prstGeom>
          <a:solidFill>
            <a:schemeClr val="bg1"/>
          </a:solid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lvl="0" algn="ctr">
              <a:buClrTx/>
              <a:buSzTx/>
              <a:buFontTx/>
            </a:pPr>
            <a:endParaRPr lang="zh-CN" altLang="en-US" sz="1600">
              <a:solidFill>
                <a:schemeClr val="accent1"/>
              </a:solidFill>
              <a:sym typeface="+mn-ea"/>
            </a:endParaRPr>
          </a:p>
        </p:txBody>
      </p:sp>
    </p:spTree>
    <p:custDataLst>
      <p:tags r:id="rId30"/>
    </p:custDataLst>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标题 2"/>
          <p:cNvSpPr>
            <a:spLocks noGrp="1"/>
          </p:cNvSpPr>
          <p:nvPr>
            <p:ph type="title" idx="1"/>
          </p:nvPr>
        </p:nvSpPr>
        <p:spPr/>
        <p:txBody>
          <a:bodyPr/>
          <a:lstStyle/>
          <a:p>
            <a:r>
              <a:rPr lang="zh-CN" altLang="en-US"/>
              <a:t>手术及术后恢复情况</a:t>
            </a:r>
            <a:endParaRPr lang="zh-CN" altLang="en-US"/>
          </a:p>
        </p:txBody>
      </p:sp>
      <p:sp>
        <p:nvSpPr>
          <p:cNvPr id="5" name="Freeform 5"/>
          <p:cNvSpPr/>
          <p:nvPr>
            <p:custDataLst>
              <p:tags r:id="rId2"/>
            </p:custDataLst>
          </p:nvPr>
        </p:nvSpPr>
        <p:spPr bwMode="auto">
          <a:xfrm>
            <a:off x="848178" y="1695419"/>
            <a:ext cx="1190599" cy="763973"/>
          </a:xfrm>
          <a:custGeom>
            <a:gdLst>
              <a:gd name="T0" fmla="*/ 215 w 1121"/>
              <a:gd name="T1" fmla="*/ 0 h 719"/>
              <a:gd name="T2" fmla="*/ 793 w 1121"/>
              <a:gd name="T3" fmla="*/ 0 h 719"/>
              <a:gd name="T4" fmla="*/ 1121 w 1121"/>
              <a:gd name="T5" fmla="*/ 353 h 719"/>
              <a:gd name="T6" fmla="*/ 777 w 1121"/>
              <a:gd name="T7" fmla="*/ 719 h 719"/>
              <a:gd name="T8" fmla="*/ 0 w 1121"/>
              <a:gd name="T9" fmla="*/ 719 h 719"/>
              <a:gd name="T10" fmla="*/ 215 w 1121"/>
              <a:gd name="T11" fmla="*/ 0 h 719"/>
            </a:gdLst>
            <a:cxnLst>
              <a:cxn ang="0">
                <a:pos x="T0" y="T1"/>
              </a:cxn>
              <a:cxn ang="0">
                <a:pos x="T2" y="T3"/>
              </a:cxn>
              <a:cxn ang="0">
                <a:pos x="T4" y="T5"/>
              </a:cxn>
              <a:cxn ang="0">
                <a:pos x="T6" y="T7"/>
              </a:cxn>
              <a:cxn ang="0">
                <a:pos x="T8" y="T9"/>
              </a:cxn>
              <a:cxn ang="0">
                <a:pos x="T10" y="T11"/>
              </a:cxn>
            </a:cxnLst>
            <a:rect l="0" t="0" r="r" b="b"/>
            <a:pathLst>
              <a:path w="1121" h="719">
                <a:moveTo>
                  <a:pt x="215" y="0"/>
                </a:moveTo>
                <a:cubicBezTo>
                  <a:pt x="793" y="0"/>
                  <a:pt x="793" y="0"/>
                  <a:pt x="793" y="0"/>
                </a:cubicBezTo>
                <a:cubicBezTo>
                  <a:pt x="793" y="0"/>
                  <a:pt x="1109" y="27"/>
                  <a:pt x="1121" y="353"/>
                </a:cubicBezTo>
                <a:cubicBezTo>
                  <a:pt x="1113" y="719"/>
                  <a:pt x="777" y="719"/>
                  <a:pt x="777" y="719"/>
                </a:cubicBezTo>
                <a:cubicBezTo>
                  <a:pt x="0" y="719"/>
                  <a:pt x="0" y="719"/>
                  <a:pt x="0" y="719"/>
                </a:cubicBezTo>
                <a:lnTo>
                  <a:pt x="215" y="0"/>
                </a:lnTo>
                <a:close/>
              </a:path>
            </a:pathLst>
          </a:custGeom>
          <a:solidFill>
            <a:schemeClr val="accent1"/>
          </a:solidFill>
          <a:ln>
            <a:noFill/>
          </a:ln>
          <a:effectLst>
            <a:outerShdw blurRad="101600" dist="101600" dir="2700000" algn="tl" rotWithShape="0">
              <a:prstClr val="black">
                <a:alpha val="15000"/>
              </a:prstClr>
            </a:outerShdw>
          </a:effectLst>
        </p:spPr>
        <p:txBody>
          <a:bodyPr vert="horz" wrap="square" lIns="91440" tIns="45720" rIns="91440" bIns="45720" numCol="1" anchor="t" anchorCtr="0" compatLnSpc="1">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dk1"/>
              </a:solidFill>
              <a:latin typeface="+mn-ea"/>
            </a:endParaRPr>
          </a:p>
        </p:txBody>
      </p:sp>
      <p:sp>
        <p:nvSpPr>
          <p:cNvPr id="6" name="Freeform 6"/>
          <p:cNvSpPr/>
          <p:nvPr>
            <p:custDataLst>
              <p:tags r:id="rId3"/>
            </p:custDataLst>
          </p:nvPr>
        </p:nvSpPr>
        <p:spPr bwMode="auto">
          <a:xfrm>
            <a:off x="848178" y="2459392"/>
            <a:ext cx="315665" cy="263373"/>
          </a:xfrm>
          <a:custGeom>
            <a:gdLst>
              <a:gd name="T0" fmla="*/ 0 w 706"/>
              <a:gd name="T1" fmla="*/ 0 h 589"/>
              <a:gd name="T2" fmla="*/ 511 w 706"/>
              <a:gd name="T3" fmla="*/ 589 h 589"/>
              <a:gd name="T4" fmla="*/ 706 w 706"/>
              <a:gd name="T5" fmla="*/ 0 h 589"/>
              <a:gd name="T6" fmla="*/ 0 w 706"/>
              <a:gd name="T7" fmla="*/ 0 h 589"/>
            </a:gdLst>
            <a:cxnLst>
              <a:cxn ang="0">
                <a:pos x="T0" y="T1"/>
              </a:cxn>
              <a:cxn ang="0">
                <a:pos x="T2" y="T3"/>
              </a:cxn>
              <a:cxn ang="0">
                <a:pos x="T4" y="T5"/>
              </a:cxn>
              <a:cxn ang="0">
                <a:pos x="T6" y="T7"/>
              </a:cxn>
            </a:cxnLst>
            <a:rect l="0" t="0" r="r" b="b"/>
            <a:pathLst>
              <a:path w="706" h="589">
                <a:moveTo>
                  <a:pt x="0" y="0"/>
                </a:moveTo>
                <a:lnTo>
                  <a:pt x="511" y="589"/>
                </a:lnTo>
                <a:lnTo>
                  <a:pt x="706" y="0"/>
                </a:lnTo>
                <a:lnTo>
                  <a:pt x="0" y="0"/>
                </a:lnTo>
                <a:close/>
              </a:path>
            </a:pathLst>
          </a:custGeom>
          <a:solidFill>
            <a:schemeClr val="accent1">
              <a:alpha val="80000"/>
            </a:schemeClr>
          </a:solidFill>
          <a:ln>
            <a:noFill/>
          </a:ln>
        </p:spPr>
        <p:txBody>
          <a:bodyPr vert="horz" wrap="square" lIns="91440" tIns="45720" rIns="91440" bIns="45720" numCol="1" anchor="t" anchorCtr="0" compatLnSpc="1">
            <a:normAutofit fontScale="6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dk1"/>
              </a:solidFill>
              <a:latin typeface="+mn-ea"/>
            </a:endParaRPr>
          </a:p>
        </p:txBody>
      </p:sp>
      <p:sp>
        <p:nvSpPr>
          <p:cNvPr id="8" name="文本框 58"/>
          <p:cNvSpPr txBox="1"/>
          <p:nvPr>
            <p:custDataLst>
              <p:tags r:id="rId4"/>
            </p:custDataLst>
          </p:nvPr>
        </p:nvSpPr>
        <p:spPr>
          <a:xfrm>
            <a:off x="1098797" y="1793626"/>
            <a:ext cx="689361" cy="552254"/>
          </a:xfrm>
          <a:prstGeom prst="rect">
            <a:avLst/>
          </a:prstGeom>
          <a:noFill/>
        </p:spPr>
        <p:txBody>
          <a:bodyPr wrap="square" lIns="0" tIns="0" rIns="0" bIns="0"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3200" spc="300">
                <a:solidFill>
                  <a:schemeClr val="lt1">
                    <a:lumMod val="100000"/>
                  </a:schemeClr>
                </a:solidFill>
                <a:latin typeface="+mn-ea"/>
                <a:cs typeface="+mn-lt"/>
              </a:rPr>
              <a:t>01</a:t>
            </a:r>
            <a:endParaRPr lang="en-US" altLang="zh-CN" sz="3200" spc="300">
              <a:solidFill>
                <a:schemeClr val="lt1">
                  <a:lumMod val="100000"/>
                </a:schemeClr>
              </a:solidFill>
              <a:latin typeface="+mn-ea"/>
              <a:cs typeface="+mn-lt"/>
            </a:endParaRPr>
          </a:p>
        </p:txBody>
      </p:sp>
      <p:sp>
        <p:nvSpPr>
          <p:cNvPr id="9" name="文本框 60"/>
          <p:cNvSpPr txBox="1"/>
          <p:nvPr>
            <p:custDataLst>
              <p:tags r:id="rId5"/>
            </p:custDataLst>
          </p:nvPr>
        </p:nvSpPr>
        <p:spPr>
          <a:xfrm>
            <a:off x="608400" y="3070315"/>
            <a:ext cx="1670213" cy="2974608"/>
          </a:xfrm>
          <a:prstGeom prst="rect">
            <a:avLst/>
          </a:prstGeom>
          <a:noFill/>
        </p:spPr>
        <p:txBody>
          <a:bodyPr wrap="square" rIns="0"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30000"/>
              </a:lnSpc>
            </a:pPr>
            <a:r>
              <a:rPr lang="zh-CN" altLang="en-US" sz="2000" spc="150">
                <a:latin typeface="+mn-ea"/>
                <a:sym typeface="+mn-ea"/>
              </a:rPr>
              <a:t>手术方式：腹腔镜下胆囊切除术</a:t>
            </a:r>
            <a:endParaRPr lang="zh-CN" altLang="en-US" sz="2000" spc="150">
              <a:latin typeface="+mn-ea"/>
              <a:sym typeface="+mn-ea"/>
            </a:endParaRPr>
          </a:p>
        </p:txBody>
      </p:sp>
      <p:sp>
        <p:nvSpPr>
          <p:cNvPr id="17" name="Freeform 5"/>
          <p:cNvSpPr/>
          <p:nvPr>
            <p:custDataLst>
              <p:tags r:id="rId6"/>
            </p:custDataLst>
          </p:nvPr>
        </p:nvSpPr>
        <p:spPr bwMode="auto">
          <a:xfrm>
            <a:off x="2708370" y="1695419"/>
            <a:ext cx="1190599" cy="763973"/>
          </a:xfrm>
          <a:custGeom>
            <a:gdLst>
              <a:gd name="T0" fmla="*/ 215 w 1121"/>
              <a:gd name="T1" fmla="*/ 0 h 719"/>
              <a:gd name="T2" fmla="*/ 793 w 1121"/>
              <a:gd name="T3" fmla="*/ 0 h 719"/>
              <a:gd name="T4" fmla="*/ 1121 w 1121"/>
              <a:gd name="T5" fmla="*/ 353 h 719"/>
              <a:gd name="T6" fmla="*/ 777 w 1121"/>
              <a:gd name="T7" fmla="*/ 719 h 719"/>
              <a:gd name="T8" fmla="*/ 0 w 1121"/>
              <a:gd name="T9" fmla="*/ 719 h 719"/>
              <a:gd name="T10" fmla="*/ 215 w 1121"/>
              <a:gd name="T11" fmla="*/ 0 h 719"/>
            </a:gdLst>
            <a:cxnLst>
              <a:cxn ang="0">
                <a:pos x="T0" y="T1"/>
              </a:cxn>
              <a:cxn ang="0">
                <a:pos x="T2" y="T3"/>
              </a:cxn>
              <a:cxn ang="0">
                <a:pos x="T4" y="T5"/>
              </a:cxn>
              <a:cxn ang="0">
                <a:pos x="T6" y="T7"/>
              </a:cxn>
              <a:cxn ang="0">
                <a:pos x="T8" y="T9"/>
              </a:cxn>
              <a:cxn ang="0">
                <a:pos x="T10" y="T11"/>
              </a:cxn>
            </a:cxnLst>
            <a:rect l="0" t="0" r="r" b="b"/>
            <a:pathLst>
              <a:path w="1121" h="719">
                <a:moveTo>
                  <a:pt x="215" y="0"/>
                </a:moveTo>
                <a:cubicBezTo>
                  <a:pt x="793" y="0"/>
                  <a:pt x="793" y="0"/>
                  <a:pt x="793" y="0"/>
                </a:cubicBezTo>
                <a:cubicBezTo>
                  <a:pt x="793" y="0"/>
                  <a:pt x="1109" y="27"/>
                  <a:pt x="1121" y="353"/>
                </a:cubicBezTo>
                <a:cubicBezTo>
                  <a:pt x="1113" y="719"/>
                  <a:pt x="777" y="719"/>
                  <a:pt x="777" y="719"/>
                </a:cubicBezTo>
                <a:cubicBezTo>
                  <a:pt x="0" y="719"/>
                  <a:pt x="0" y="719"/>
                  <a:pt x="0" y="719"/>
                </a:cubicBezTo>
                <a:lnTo>
                  <a:pt x="215" y="0"/>
                </a:lnTo>
                <a:close/>
              </a:path>
            </a:pathLst>
          </a:custGeom>
          <a:solidFill>
            <a:schemeClr val="accent2"/>
          </a:solidFill>
          <a:ln>
            <a:noFill/>
          </a:ln>
          <a:effectLst>
            <a:outerShdw blurRad="101600" dist="101600" dir="2700000" algn="tl" rotWithShape="0">
              <a:prstClr val="black">
                <a:alpha val="15000"/>
              </a:prstClr>
            </a:outerShdw>
          </a:effectLst>
        </p:spPr>
        <p:txBody>
          <a:bodyPr vert="horz" wrap="square" lIns="91440" tIns="45720" rIns="91440" bIns="45720" numCol="1" anchor="t" anchorCtr="0" compatLnSpc="1">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dk1"/>
              </a:solidFill>
              <a:latin typeface="+mn-ea"/>
            </a:endParaRPr>
          </a:p>
        </p:txBody>
      </p:sp>
      <p:sp>
        <p:nvSpPr>
          <p:cNvPr id="18" name="Freeform 6"/>
          <p:cNvSpPr/>
          <p:nvPr>
            <p:custDataLst>
              <p:tags r:id="rId7"/>
            </p:custDataLst>
          </p:nvPr>
        </p:nvSpPr>
        <p:spPr bwMode="auto">
          <a:xfrm>
            <a:off x="2899682" y="2459392"/>
            <a:ext cx="315665" cy="263373"/>
          </a:xfrm>
          <a:custGeom>
            <a:gdLst>
              <a:gd name="T0" fmla="*/ 0 w 706"/>
              <a:gd name="T1" fmla="*/ 0 h 589"/>
              <a:gd name="T2" fmla="*/ 511 w 706"/>
              <a:gd name="T3" fmla="*/ 589 h 589"/>
              <a:gd name="T4" fmla="*/ 706 w 706"/>
              <a:gd name="T5" fmla="*/ 0 h 589"/>
              <a:gd name="T6" fmla="*/ 0 w 706"/>
              <a:gd name="T7" fmla="*/ 0 h 589"/>
            </a:gdLst>
            <a:cxnLst>
              <a:cxn ang="0">
                <a:pos x="T0" y="T1"/>
              </a:cxn>
              <a:cxn ang="0">
                <a:pos x="T2" y="T3"/>
              </a:cxn>
              <a:cxn ang="0">
                <a:pos x="T4" y="T5"/>
              </a:cxn>
              <a:cxn ang="0">
                <a:pos x="T6" y="T7"/>
              </a:cxn>
            </a:cxnLst>
            <a:rect l="0" t="0" r="r" b="b"/>
            <a:pathLst>
              <a:path w="706" h="589">
                <a:moveTo>
                  <a:pt x="0" y="0"/>
                </a:moveTo>
                <a:lnTo>
                  <a:pt x="511" y="589"/>
                </a:lnTo>
                <a:lnTo>
                  <a:pt x="706" y="0"/>
                </a:lnTo>
                <a:lnTo>
                  <a:pt x="0" y="0"/>
                </a:lnTo>
                <a:close/>
              </a:path>
            </a:pathLst>
          </a:custGeom>
          <a:solidFill>
            <a:schemeClr val="accent2">
              <a:alpha val="80000"/>
            </a:schemeClr>
          </a:solidFill>
          <a:ln>
            <a:noFill/>
          </a:ln>
        </p:spPr>
        <p:txBody>
          <a:bodyPr vert="horz" wrap="square" lIns="91440" tIns="45720" rIns="91440" bIns="45720" numCol="1" anchor="t" anchorCtr="0" compatLnSpc="1">
            <a:normAutofit fontScale="6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dk1"/>
              </a:solidFill>
              <a:latin typeface="+mn-ea"/>
            </a:endParaRPr>
          </a:p>
        </p:txBody>
      </p:sp>
      <p:sp>
        <p:nvSpPr>
          <p:cNvPr id="14" name="文本框 58"/>
          <p:cNvSpPr txBox="1"/>
          <p:nvPr>
            <p:custDataLst>
              <p:tags r:id="rId8"/>
            </p:custDataLst>
          </p:nvPr>
        </p:nvSpPr>
        <p:spPr>
          <a:xfrm>
            <a:off x="2958988" y="1793626"/>
            <a:ext cx="689361" cy="552254"/>
          </a:xfrm>
          <a:prstGeom prst="rect">
            <a:avLst/>
          </a:prstGeom>
          <a:noFill/>
        </p:spPr>
        <p:txBody>
          <a:bodyPr wrap="square" lIns="0" tIns="0" rIns="0" bIns="0"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3200" spc="300">
                <a:solidFill>
                  <a:schemeClr val="lt1">
                    <a:lumMod val="100000"/>
                  </a:schemeClr>
                </a:solidFill>
                <a:latin typeface="+mn-ea"/>
                <a:cs typeface="+mn-lt"/>
              </a:rPr>
              <a:t>02</a:t>
            </a:r>
            <a:endParaRPr lang="en-US" altLang="zh-CN" sz="3200" spc="300">
              <a:solidFill>
                <a:schemeClr val="lt1">
                  <a:lumMod val="100000"/>
                </a:schemeClr>
              </a:solidFill>
              <a:latin typeface="+mn-ea"/>
              <a:cs typeface="+mn-lt"/>
            </a:endParaRPr>
          </a:p>
        </p:txBody>
      </p:sp>
      <p:sp>
        <p:nvSpPr>
          <p:cNvPr id="15" name="文本框 60"/>
          <p:cNvSpPr txBox="1"/>
          <p:nvPr>
            <p:custDataLst>
              <p:tags r:id="rId9"/>
            </p:custDataLst>
          </p:nvPr>
        </p:nvSpPr>
        <p:spPr>
          <a:xfrm>
            <a:off x="2468592" y="3070315"/>
            <a:ext cx="1670213" cy="2974608"/>
          </a:xfrm>
          <a:prstGeom prst="rect">
            <a:avLst/>
          </a:prstGeom>
          <a:noFill/>
        </p:spPr>
        <p:txBody>
          <a:bodyPr wrap="square" rIns="0"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30000"/>
              </a:lnSpc>
            </a:pPr>
            <a:r>
              <a:rPr lang="zh-CN" altLang="en-US" sz="2000" spc="150">
                <a:latin typeface="+mn-ea"/>
                <a:sym typeface="+mn-ea"/>
              </a:rPr>
              <a:t>手术时间：2小时</a:t>
            </a:r>
            <a:endParaRPr lang="zh-CN" altLang="en-US" sz="2000" spc="150">
              <a:latin typeface="+mn-ea"/>
              <a:sym typeface="+mn-ea"/>
            </a:endParaRPr>
          </a:p>
        </p:txBody>
      </p:sp>
      <p:sp>
        <p:nvSpPr>
          <p:cNvPr id="24" name="Freeform 5"/>
          <p:cNvSpPr/>
          <p:nvPr>
            <p:custDataLst>
              <p:tags r:id="rId10"/>
            </p:custDataLst>
          </p:nvPr>
        </p:nvSpPr>
        <p:spPr bwMode="auto">
          <a:xfrm>
            <a:off x="4567924" y="1695419"/>
            <a:ext cx="1190599" cy="763973"/>
          </a:xfrm>
          <a:custGeom>
            <a:gdLst>
              <a:gd name="T0" fmla="*/ 215 w 1121"/>
              <a:gd name="T1" fmla="*/ 0 h 719"/>
              <a:gd name="T2" fmla="*/ 793 w 1121"/>
              <a:gd name="T3" fmla="*/ 0 h 719"/>
              <a:gd name="T4" fmla="*/ 1121 w 1121"/>
              <a:gd name="T5" fmla="*/ 353 h 719"/>
              <a:gd name="T6" fmla="*/ 777 w 1121"/>
              <a:gd name="T7" fmla="*/ 719 h 719"/>
              <a:gd name="T8" fmla="*/ 0 w 1121"/>
              <a:gd name="T9" fmla="*/ 719 h 719"/>
              <a:gd name="T10" fmla="*/ 215 w 1121"/>
              <a:gd name="T11" fmla="*/ 0 h 719"/>
            </a:gdLst>
            <a:cxnLst>
              <a:cxn ang="0">
                <a:pos x="T0" y="T1"/>
              </a:cxn>
              <a:cxn ang="0">
                <a:pos x="T2" y="T3"/>
              </a:cxn>
              <a:cxn ang="0">
                <a:pos x="T4" y="T5"/>
              </a:cxn>
              <a:cxn ang="0">
                <a:pos x="T6" y="T7"/>
              </a:cxn>
              <a:cxn ang="0">
                <a:pos x="T8" y="T9"/>
              </a:cxn>
              <a:cxn ang="0">
                <a:pos x="T10" y="T11"/>
              </a:cxn>
            </a:cxnLst>
            <a:rect l="0" t="0" r="r" b="b"/>
            <a:pathLst>
              <a:path w="1121" h="719">
                <a:moveTo>
                  <a:pt x="215" y="0"/>
                </a:moveTo>
                <a:cubicBezTo>
                  <a:pt x="793" y="0"/>
                  <a:pt x="793" y="0"/>
                  <a:pt x="793" y="0"/>
                </a:cubicBezTo>
                <a:cubicBezTo>
                  <a:pt x="793" y="0"/>
                  <a:pt x="1109" y="27"/>
                  <a:pt x="1121" y="353"/>
                </a:cubicBezTo>
                <a:cubicBezTo>
                  <a:pt x="1113" y="719"/>
                  <a:pt x="777" y="719"/>
                  <a:pt x="777" y="719"/>
                </a:cubicBezTo>
                <a:cubicBezTo>
                  <a:pt x="0" y="719"/>
                  <a:pt x="0" y="719"/>
                  <a:pt x="0" y="719"/>
                </a:cubicBezTo>
                <a:lnTo>
                  <a:pt x="215" y="0"/>
                </a:lnTo>
                <a:close/>
              </a:path>
            </a:pathLst>
          </a:custGeom>
          <a:solidFill>
            <a:schemeClr val="accent3"/>
          </a:solidFill>
          <a:ln>
            <a:noFill/>
          </a:ln>
          <a:effectLst>
            <a:outerShdw blurRad="101600" dist="101600" dir="2700000" algn="tl" rotWithShape="0">
              <a:prstClr val="black">
                <a:alpha val="15000"/>
              </a:prstClr>
            </a:outerShdw>
          </a:effectLst>
        </p:spPr>
        <p:txBody>
          <a:bodyPr vert="horz" wrap="square" lIns="91440" tIns="45720" rIns="91440" bIns="45720" numCol="1" anchor="t" anchorCtr="0" compatLnSpc="1">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dk1"/>
              </a:solidFill>
              <a:latin typeface="+mn-ea"/>
            </a:endParaRPr>
          </a:p>
        </p:txBody>
      </p:sp>
      <p:sp>
        <p:nvSpPr>
          <p:cNvPr id="25" name="Freeform 6"/>
          <p:cNvSpPr/>
          <p:nvPr>
            <p:custDataLst>
              <p:tags r:id="rId11"/>
            </p:custDataLst>
          </p:nvPr>
        </p:nvSpPr>
        <p:spPr bwMode="auto">
          <a:xfrm>
            <a:off x="4567924" y="2459392"/>
            <a:ext cx="315665" cy="263373"/>
          </a:xfrm>
          <a:custGeom>
            <a:gdLst>
              <a:gd name="T0" fmla="*/ 0 w 706"/>
              <a:gd name="T1" fmla="*/ 0 h 589"/>
              <a:gd name="T2" fmla="*/ 511 w 706"/>
              <a:gd name="T3" fmla="*/ 589 h 589"/>
              <a:gd name="T4" fmla="*/ 706 w 706"/>
              <a:gd name="T5" fmla="*/ 0 h 589"/>
              <a:gd name="T6" fmla="*/ 0 w 706"/>
              <a:gd name="T7" fmla="*/ 0 h 589"/>
            </a:gdLst>
            <a:cxnLst>
              <a:cxn ang="0">
                <a:pos x="T0" y="T1"/>
              </a:cxn>
              <a:cxn ang="0">
                <a:pos x="T2" y="T3"/>
              </a:cxn>
              <a:cxn ang="0">
                <a:pos x="T4" y="T5"/>
              </a:cxn>
              <a:cxn ang="0">
                <a:pos x="T6" y="T7"/>
              </a:cxn>
            </a:cxnLst>
            <a:rect l="0" t="0" r="r" b="b"/>
            <a:pathLst>
              <a:path w="706" h="589">
                <a:moveTo>
                  <a:pt x="0" y="0"/>
                </a:moveTo>
                <a:lnTo>
                  <a:pt x="511" y="589"/>
                </a:lnTo>
                <a:lnTo>
                  <a:pt x="706" y="0"/>
                </a:lnTo>
                <a:lnTo>
                  <a:pt x="0" y="0"/>
                </a:lnTo>
                <a:close/>
              </a:path>
            </a:pathLst>
          </a:custGeom>
          <a:solidFill>
            <a:schemeClr val="accent3">
              <a:alpha val="80000"/>
            </a:schemeClr>
          </a:solidFill>
          <a:ln>
            <a:noFill/>
          </a:ln>
        </p:spPr>
        <p:txBody>
          <a:bodyPr vert="horz" wrap="square" lIns="91440" tIns="45720" rIns="91440" bIns="45720" numCol="1" anchor="t" anchorCtr="0" compatLnSpc="1">
            <a:normAutofit fontScale="6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dk1"/>
              </a:solidFill>
              <a:latin typeface="+mn-ea"/>
            </a:endParaRPr>
          </a:p>
        </p:txBody>
      </p:sp>
      <p:sp>
        <p:nvSpPr>
          <p:cNvPr id="21" name="文本框 58"/>
          <p:cNvSpPr txBox="1"/>
          <p:nvPr>
            <p:custDataLst>
              <p:tags r:id="rId12"/>
            </p:custDataLst>
          </p:nvPr>
        </p:nvSpPr>
        <p:spPr>
          <a:xfrm>
            <a:off x="4818542" y="1793626"/>
            <a:ext cx="689361" cy="552254"/>
          </a:xfrm>
          <a:prstGeom prst="rect">
            <a:avLst/>
          </a:prstGeom>
          <a:noFill/>
        </p:spPr>
        <p:txBody>
          <a:bodyPr wrap="square" lIns="0" tIns="0" rIns="0" bIns="0"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3200" spc="300">
                <a:solidFill>
                  <a:schemeClr val="lt1">
                    <a:lumMod val="100000"/>
                  </a:schemeClr>
                </a:solidFill>
                <a:latin typeface="+mn-ea"/>
                <a:cs typeface="+mn-lt"/>
              </a:rPr>
              <a:t>03</a:t>
            </a:r>
            <a:endParaRPr lang="en-US" altLang="zh-CN" sz="3200" spc="300">
              <a:solidFill>
                <a:schemeClr val="lt1">
                  <a:lumMod val="100000"/>
                </a:schemeClr>
              </a:solidFill>
              <a:latin typeface="+mn-ea"/>
              <a:cs typeface="+mn-lt"/>
            </a:endParaRPr>
          </a:p>
        </p:txBody>
      </p:sp>
      <p:sp>
        <p:nvSpPr>
          <p:cNvPr id="22" name="文本框 60"/>
          <p:cNvSpPr txBox="1"/>
          <p:nvPr>
            <p:custDataLst>
              <p:tags r:id="rId13"/>
            </p:custDataLst>
          </p:nvPr>
        </p:nvSpPr>
        <p:spPr>
          <a:xfrm>
            <a:off x="4328146" y="3070315"/>
            <a:ext cx="1670213" cy="2974608"/>
          </a:xfrm>
          <a:prstGeom prst="rect">
            <a:avLst/>
          </a:prstGeom>
          <a:noFill/>
        </p:spPr>
        <p:txBody>
          <a:bodyPr wrap="square" rIns="0"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30000"/>
              </a:lnSpc>
            </a:pPr>
            <a:r>
              <a:rPr lang="zh-CN" altLang="en-US" sz="2000" spc="150">
                <a:latin typeface="+mn-ea"/>
                <a:sym typeface="+mn-ea"/>
              </a:rPr>
              <a:t>术后恢复情况：患者恢复良好，无明显不适</a:t>
            </a:r>
            <a:endParaRPr lang="zh-CN" altLang="en-US" sz="2000" spc="150">
              <a:latin typeface="+mn-ea"/>
              <a:sym typeface="+mn-ea"/>
            </a:endParaRPr>
          </a:p>
        </p:txBody>
      </p:sp>
      <p:sp>
        <p:nvSpPr>
          <p:cNvPr id="31" name="Freeform 5"/>
          <p:cNvSpPr/>
          <p:nvPr>
            <p:custDataLst>
              <p:tags r:id="rId14"/>
            </p:custDataLst>
          </p:nvPr>
        </p:nvSpPr>
        <p:spPr bwMode="auto">
          <a:xfrm>
            <a:off x="6428115" y="1695419"/>
            <a:ext cx="1190599" cy="763973"/>
          </a:xfrm>
          <a:custGeom>
            <a:gdLst>
              <a:gd name="T0" fmla="*/ 215 w 1121"/>
              <a:gd name="T1" fmla="*/ 0 h 719"/>
              <a:gd name="T2" fmla="*/ 793 w 1121"/>
              <a:gd name="T3" fmla="*/ 0 h 719"/>
              <a:gd name="T4" fmla="*/ 1121 w 1121"/>
              <a:gd name="T5" fmla="*/ 353 h 719"/>
              <a:gd name="T6" fmla="*/ 777 w 1121"/>
              <a:gd name="T7" fmla="*/ 719 h 719"/>
              <a:gd name="T8" fmla="*/ 0 w 1121"/>
              <a:gd name="T9" fmla="*/ 719 h 719"/>
              <a:gd name="T10" fmla="*/ 215 w 1121"/>
              <a:gd name="T11" fmla="*/ 0 h 719"/>
            </a:gdLst>
            <a:cxnLst>
              <a:cxn ang="0">
                <a:pos x="T0" y="T1"/>
              </a:cxn>
              <a:cxn ang="0">
                <a:pos x="T2" y="T3"/>
              </a:cxn>
              <a:cxn ang="0">
                <a:pos x="T4" y="T5"/>
              </a:cxn>
              <a:cxn ang="0">
                <a:pos x="T6" y="T7"/>
              </a:cxn>
              <a:cxn ang="0">
                <a:pos x="T8" y="T9"/>
              </a:cxn>
              <a:cxn ang="0">
                <a:pos x="T10" y="T11"/>
              </a:cxn>
            </a:cxnLst>
            <a:rect l="0" t="0" r="r" b="b"/>
            <a:pathLst>
              <a:path w="1121" h="719">
                <a:moveTo>
                  <a:pt x="215" y="0"/>
                </a:moveTo>
                <a:cubicBezTo>
                  <a:pt x="793" y="0"/>
                  <a:pt x="793" y="0"/>
                  <a:pt x="793" y="0"/>
                </a:cubicBezTo>
                <a:cubicBezTo>
                  <a:pt x="793" y="0"/>
                  <a:pt x="1109" y="27"/>
                  <a:pt x="1121" y="353"/>
                </a:cubicBezTo>
                <a:cubicBezTo>
                  <a:pt x="1113" y="719"/>
                  <a:pt x="777" y="719"/>
                  <a:pt x="777" y="719"/>
                </a:cubicBezTo>
                <a:cubicBezTo>
                  <a:pt x="0" y="719"/>
                  <a:pt x="0" y="719"/>
                  <a:pt x="0" y="719"/>
                </a:cubicBezTo>
                <a:lnTo>
                  <a:pt x="215" y="0"/>
                </a:lnTo>
                <a:close/>
              </a:path>
            </a:pathLst>
          </a:custGeom>
          <a:solidFill>
            <a:schemeClr val="accent4"/>
          </a:solidFill>
          <a:ln>
            <a:noFill/>
          </a:ln>
          <a:effectLst>
            <a:outerShdw blurRad="101600" dist="101600" dir="2700000" algn="tl" rotWithShape="0">
              <a:prstClr val="black">
                <a:alpha val="15000"/>
              </a:prstClr>
            </a:outerShdw>
          </a:effectLst>
        </p:spPr>
        <p:txBody>
          <a:bodyPr vert="horz" wrap="square" lIns="91440" tIns="45720" rIns="91440" bIns="45720" numCol="1" anchor="t" anchorCtr="0" compatLnSpc="1">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dk1"/>
              </a:solidFill>
              <a:latin typeface="+mn-ea"/>
            </a:endParaRPr>
          </a:p>
        </p:txBody>
      </p:sp>
      <p:sp>
        <p:nvSpPr>
          <p:cNvPr id="32" name="Freeform 6"/>
          <p:cNvSpPr/>
          <p:nvPr>
            <p:custDataLst>
              <p:tags r:id="rId15"/>
            </p:custDataLst>
          </p:nvPr>
        </p:nvSpPr>
        <p:spPr bwMode="auto">
          <a:xfrm>
            <a:off x="6428115" y="2459392"/>
            <a:ext cx="315665" cy="263373"/>
          </a:xfrm>
          <a:custGeom>
            <a:gdLst>
              <a:gd name="T0" fmla="*/ 0 w 706"/>
              <a:gd name="T1" fmla="*/ 0 h 589"/>
              <a:gd name="T2" fmla="*/ 511 w 706"/>
              <a:gd name="T3" fmla="*/ 589 h 589"/>
              <a:gd name="T4" fmla="*/ 706 w 706"/>
              <a:gd name="T5" fmla="*/ 0 h 589"/>
              <a:gd name="T6" fmla="*/ 0 w 706"/>
              <a:gd name="T7" fmla="*/ 0 h 589"/>
            </a:gdLst>
            <a:cxnLst>
              <a:cxn ang="0">
                <a:pos x="T0" y="T1"/>
              </a:cxn>
              <a:cxn ang="0">
                <a:pos x="T2" y="T3"/>
              </a:cxn>
              <a:cxn ang="0">
                <a:pos x="T4" y="T5"/>
              </a:cxn>
              <a:cxn ang="0">
                <a:pos x="T6" y="T7"/>
              </a:cxn>
            </a:cxnLst>
            <a:rect l="0" t="0" r="r" b="b"/>
            <a:pathLst>
              <a:path w="706" h="589">
                <a:moveTo>
                  <a:pt x="0" y="0"/>
                </a:moveTo>
                <a:lnTo>
                  <a:pt x="511" y="589"/>
                </a:lnTo>
                <a:lnTo>
                  <a:pt x="706" y="0"/>
                </a:lnTo>
                <a:lnTo>
                  <a:pt x="0" y="0"/>
                </a:lnTo>
                <a:close/>
              </a:path>
            </a:pathLst>
          </a:custGeom>
          <a:solidFill>
            <a:schemeClr val="accent4">
              <a:alpha val="80000"/>
            </a:schemeClr>
          </a:solidFill>
          <a:ln>
            <a:noFill/>
          </a:ln>
        </p:spPr>
        <p:txBody>
          <a:bodyPr vert="horz" wrap="square" lIns="91440" tIns="45720" rIns="91440" bIns="45720" numCol="1" anchor="t" anchorCtr="0" compatLnSpc="1">
            <a:normAutofit fontScale="6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dk1"/>
              </a:solidFill>
              <a:latin typeface="+mn-ea"/>
            </a:endParaRPr>
          </a:p>
        </p:txBody>
      </p:sp>
      <p:sp>
        <p:nvSpPr>
          <p:cNvPr id="28" name="文本框 58"/>
          <p:cNvSpPr txBox="1"/>
          <p:nvPr>
            <p:custDataLst>
              <p:tags r:id="rId16"/>
            </p:custDataLst>
          </p:nvPr>
        </p:nvSpPr>
        <p:spPr>
          <a:xfrm>
            <a:off x="6678734" y="1793626"/>
            <a:ext cx="689361" cy="552254"/>
          </a:xfrm>
          <a:prstGeom prst="rect">
            <a:avLst/>
          </a:prstGeom>
          <a:noFill/>
        </p:spPr>
        <p:txBody>
          <a:bodyPr wrap="square" lIns="0" tIns="0" rIns="0" bIns="0"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3200" spc="300">
                <a:solidFill>
                  <a:schemeClr val="lt1">
                    <a:lumMod val="100000"/>
                  </a:schemeClr>
                </a:solidFill>
                <a:latin typeface="+mn-ea"/>
                <a:cs typeface="+mn-lt"/>
              </a:rPr>
              <a:t>04</a:t>
            </a:r>
            <a:endParaRPr lang="en-US" altLang="zh-CN" sz="3200" spc="300">
              <a:solidFill>
                <a:schemeClr val="lt1">
                  <a:lumMod val="100000"/>
                </a:schemeClr>
              </a:solidFill>
              <a:latin typeface="+mn-ea"/>
              <a:cs typeface="+mn-lt"/>
            </a:endParaRPr>
          </a:p>
        </p:txBody>
      </p:sp>
      <p:sp>
        <p:nvSpPr>
          <p:cNvPr id="29" name="文本框 60"/>
          <p:cNvSpPr txBox="1"/>
          <p:nvPr>
            <p:custDataLst>
              <p:tags r:id="rId17"/>
            </p:custDataLst>
          </p:nvPr>
        </p:nvSpPr>
        <p:spPr>
          <a:xfrm>
            <a:off x="6188337" y="3070315"/>
            <a:ext cx="1670213" cy="2974608"/>
          </a:xfrm>
          <a:prstGeom prst="rect">
            <a:avLst/>
          </a:prstGeom>
          <a:noFill/>
        </p:spPr>
        <p:txBody>
          <a:bodyPr wrap="square" rIns="0"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30000"/>
              </a:lnSpc>
            </a:pPr>
            <a:r>
              <a:rPr lang="zh-CN" altLang="en-US" sz="2000" spc="150">
                <a:latin typeface="+mn-ea"/>
                <a:sym typeface="+mn-ea"/>
              </a:rPr>
              <a:t>术后并发症：无明显并发症</a:t>
            </a:r>
            <a:endParaRPr lang="zh-CN" altLang="en-US" sz="2000" spc="150">
              <a:latin typeface="+mn-ea"/>
              <a:sym typeface="+mn-ea"/>
            </a:endParaRPr>
          </a:p>
        </p:txBody>
      </p:sp>
      <p:sp>
        <p:nvSpPr>
          <p:cNvPr id="38" name="Freeform 5"/>
          <p:cNvSpPr/>
          <p:nvPr>
            <p:custDataLst>
              <p:tags r:id="rId18"/>
            </p:custDataLst>
          </p:nvPr>
        </p:nvSpPr>
        <p:spPr bwMode="auto">
          <a:xfrm>
            <a:off x="8287669" y="1695419"/>
            <a:ext cx="1190599" cy="763973"/>
          </a:xfrm>
          <a:custGeom>
            <a:gdLst>
              <a:gd name="T0" fmla="*/ 215 w 1121"/>
              <a:gd name="T1" fmla="*/ 0 h 719"/>
              <a:gd name="T2" fmla="*/ 793 w 1121"/>
              <a:gd name="T3" fmla="*/ 0 h 719"/>
              <a:gd name="T4" fmla="*/ 1121 w 1121"/>
              <a:gd name="T5" fmla="*/ 353 h 719"/>
              <a:gd name="T6" fmla="*/ 777 w 1121"/>
              <a:gd name="T7" fmla="*/ 719 h 719"/>
              <a:gd name="T8" fmla="*/ 0 w 1121"/>
              <a:gd name="T9" fmla="*/ 719 h 719"/>
              <a:gd name="T10" fmla="*/ 215 w 1121"/>
              <a:gd name="T11" fmla="*/ 0 h 719"/>
            </a:gdLst>
            <a:cxnLst>
              <a:cxn ang="0">
                <a:pos x="T0" y="T1"/>
              </a:cxn>
              <a:cxn ang="0">
                <a:pos x="T2" y="T3"/>
              </a:cxn>
              <a:cxn ang="0">
                <a:pos x="T4" y="T5"/>
              </a:cxn>
              <a:cxn ang="0">
                <a:pos x="T6" y="T7"/>
              </a:cxn>
              <a:cxn ang="0">
                <a:pos x="T8" y="T9"/>
              </a:cxn>
              <a:cxn ang="0">
                <a:pos x="T10" y="T11"/>
              </a:cxn>
            </a:cxnLst>
            <a:rect l="0" t="0" r="r" b="b"/>
            <a:pathLst>
              <a:path w="1121" h="719">
                <a:moveTo>
                  <a:pt x="215" y="0"/>
                </a:moveTo>
                <a:cubicBezTo>
                  <a:pt x="793" y="0"/>
                  <a:pt x="793" y="0"/>
                  <a:pt x="793" y="0"/>
                </a:cubicBezTo>
                <a:cubicBezTo>
                  <a:pt x="793" y="0"/>
                  <a:pt x="1109" y="27"/>
                  <a:pt x="1121" y="353"/>
                </a:cubicBezTo>
                <a:cubicBezTo>
                  <a:pt x="1113" y="719"/>
                  <a:pt x="777" y="719"/>
                  <a:pt x="777" y="719"/>
                </a:cubicBezTo>
                <a:cubicBezTo>
                  <a:pt x="0" y="719"/>
                  <a:pt x="0" y="719"/>
                  <a:pt x="0" y="719"/>
                </a:cubicBezTo>
                <a:lnTo>
                  <a:pt x="215" y="0"/>
                </a:lnTo>
                <a:close/>
              </a:path>
            </a:pathLst>
          </a:custGeom>
          <a:solidFill>
            <a:schemeClr val="accent5"/>
          </a:solidFill>
          <a:ln>
            <a:noFill/>
          </a:ln>
          <a:effectLst>
            <a:outerShdw blurRad="101600" dist="101600" dir="2700000" algn="tl" rotWithShape="0">
              <a:prstClr val="black">
                <a:alpha val="15000"/>
              </a:prstClr>
            </a:outerShdw>
          </a:effectLst>
        </p:spPr>
        <p:txBody>
          <a:bodyPr vert="horz" wrap="square" lIns="91440" tIns="45720" rIns="91440" bIns="45720" numCol="1" anchor="t" anchorCtr="0" compatLnSpc="1">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dk1"/>
              </a:solidFill>
              <a:latin typeface="+mn-ea"/>
            </a:endParaRPr>
          </a:p>
        </p:txBody>
      </p:sp>
      <p:sp>
        <p:nvSpPr>
          <p:cNvPr id="39" name="Freeform 6"/>
          <p:cNvSpPr/>
          <p:nvPr>
            <p:custDataLst>
              <p:tags r:id="rId19"/>
            </p:custDataLst>
          </p:nvPr>
        </p:nvSpPr>
        <p:spPr bwMode="auto">
          <a:xfrm>
            <a:off x="8287669" y="2459392"/>
            <a:ext cx="315665" cy="263373"/>
          </a:xfrm>
          <a:custGeom>
            <a:gdLst>
              <a:gd name="T0" fmla="*/ 0 w 706"/>
              <a:gd name="T1" fmla="*/ 0 h 589"/>
              <a:gd name="T2" fmla="*/ 511 w 706"/>
              <a:gd name="T3" fmla="*/ 589 h 589"/>
              <a:gd name="T4" fmla="*/ 706 w 706"/>
              <a:gd name="T5" fmla="*/ 0 h 589"/>
              <a:gd name="T6" fmla="*/ 0 w 706"/>
              <a:gd name="T7" fmla="*/ 0 h 589"/>
            </a:gdLst>
            <a:cxnLst>
              <a:cxn ang="0">
                <a:pos x="T0" y="T1"/>
              </a:cxn>
              <a:cxn ang="0">
                <a:pos x="T2" y="T3"/>
              </a:cxn>
              <a:cxn ang="0">
                <a:pos x="T4" y="T5"/>
              </a:cxn>
              <a:cxn ang="0">
                <a:pos x="T6" y="T7"/>
              </a:cxn>
            </a:cxnLst>
            <a:rect l="0" t="0" r="r" b="b"/>
            <a:pathLst>
              <a:path w="706" h="589">
                <a:moveTo>
                  <a:pt x="0" y="0"/>
                </a:moveTo>
                <a:lnTo>
                  <a:pt x="511" y="589"/>
                </a:lnTo>
                <a:lnTo>
                  <a:pt x="706" y="0"/>
                </a:lnTo>
                <a:lnTo>
                  <a:pt x="0" y="0"/>
                </a:lnTo>
                <a:close/>
              </a:path>
            </a:pathLst>
          </a:custGeom>
          <a:solidFill>
            <a:schemeClr val="accent5">
              <a:alpha val="80000"/>
            </a:schemeClr>
          </a:solidFill>
          <a:ln>
            <a:noFill/>
          </a:ln>
        </p:spPr>
        <p:txBody>
          <a:bodyPr vert="horz" wrap="square" lIns="91440" tIns="45720" rIns="91440" bIns="45720" numCol="1" anchor="t" anchorCtr="0" compatLnSpc="1">
            <a:normAutofit fontScale="6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dk1"/>
              </a:solidFill>
              <a:latin typeface="+mn-ea"/>
            </a:endParaRPr>
          </a:p>
        </p:txBody>
      </p:sp>
      <p:sp>
        <p:nvSpPr>
          <p:cNvPr id="35" name="文本框 58"/>
          <p:cNvSpPr txBox="1"/>
          <p:nvPr>
            <p:custDataLst>
              <p:tags r:id="rId20"/>
            </p:custDataLst>
          </p:nvPr>
        </p:nvSpPr>
        <p:spPr>
          <a:xfrm>
            <a:off x="8538288" y="1793626"/>
            <a:ext cx="689361" cy="552254"/>
          </a:xfrm>
          <a:prstGeom prst="rect">
            <a:avLst/>
          </a:prstGeom>
          <a:noFill/>
        </p:spPr>
        <p:txBody>
          <a:bodyPr wrap="square" lIns="0" tIns="0" rIns="0" bIns="0"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3200" spc="300">
                <a:solidFill>
                  <a:schemeClr val="lt1">
                    <a:lumMod val="100000"/>
                  </a:schemeClr>
                </a:solidFill>
                <a:latin typeface="+mn-ea"/>
                <a:cs typeface="+mn-lt"/>
              </a:rPr>
              <a:t>05</a:t>
            </a:r>
            <a:endParaRPr lang="en-US" altLang="zh-CN" sz="3200" spc="300">
              <a:solidFill>
                <a:schemeClr val="lt1">
                  <a:lumMod val="100000"/>
                </a:schemeClr>
              </a:solidFill>
              <a:latin typeface="+mn-ea"/>
              <a:cs typeface="+mn-lt"/>
            </a:endParaRPr>
          </a:p>
        </p:txBody>
      </p:sp>
      <p:sp>
        <p:nvSpPr>
          <p:cNvPr id="36" name="文本框 60"/>
          <p:cNvSpPr txBox="1"/>
          <p:nvPr>
            <p:custDataLst>
              <p:tags r:id="rId21"/>
            </p:custDataLst>
          </p:nvPr>
        </p:nvSpPr>
        <p:spPr>
          <a:xfrm>
            <a:off x="8047891" y="3070315"/>
            <a:ext cx="1670213" cy="2974608"/>
          </a:xfrm>
          <a:prstGeom prst="rect">
            <a:avLst/>
          </a:prstGeom>
          <a:noFill/>
        </p:spPr>
        <p:txBody>
          <a:bodyPr wrap="square" rIns="0"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30000"/>
              </a:lnSpc>
            </a:pPr>
            <a:r>
              <a:rPr lang="zh-CN" altLang="en-US" sz="2000" spc="150">
                <a:latin typeface="+mn-ea"/>
                <a:sym typeface="+mn-ea"/>
              </a:rPr>
              <a:t>术后复查：患者恢复良好，切口愈合良好</a:t>
            </a:r>
            <a:endParaRPr lang="zh-CN" altLang="en-US" sz="2000" spc="150">
              <a:latin typeface="+mn-ea"/>
              <a:sym typeface="+mn-ea"/>
            </a:endParaRPr>
          </a:p>
        </p:txBody>
      </p:sp>
      <p:sp>
        <p:nvSpPr>
          <p:cNvPr id="4" name="Freeform 5"/>
          <p:cNvSpPr/>
          <p:nvPr>
            <p:custDataLst>
              <p:tags r:id="rId22"/>
            </p:custDataLst>
          </p:nvPr>
        </p:nvSpPr>
        <p:spPr bwMode="auto">
          <a:xfrm>
            <a:off x="10147861" y="1695419"/>
            <a:ext cx="1190599" cy="763973"/>
          </a:xfrm>
          <a:custGeom>
            <a:gdLst>
              <a:gd name="T0" fmla="*/ 215 w 1121"/>
              <a:gd name="T1" fmla="*/ 0 h 719"/>
              <a:gd name="T2" fmla="*/ 793 w 1121"/>
              <a:gd name="T3" fmla="*/ 0 h 719"/>
              <a:gd name="T4" fmla="*/ 1121 w 1121"/>
              <a:gd name="T5" fmla="*/ 353 h 719"/>
              <a:gd name="T6" fmla="*/ 777 w 1121"/>
              <a:gd name="T7" fmla="*/ 719 h 719"/>
              <a:gd name="T8" fmla="*/ 0 w 1121"/>
              <a:gd name="T9" fmla="*/ 719 h 719"/>
              <a:gd name="T10" fmla="*/ 215 w 1121"/>
              <a:gd name="T11" fmla="*/ 0 h 719"/>
            </a:gdLst>
            <a:cxnLst>
              <a:cxn ang="0">
                <a:pos x="T0" y="T1"/>
              </a:cxn>
              <a:cxn ang="0">
                <a:pos x="T2" y="T3"/>
              </a:cxn>
              <a:cxn ang="0">
                <a:pos x="T4" y="T5"/>
              </a:cxn>
              <a:cxn ang="0">
                <a:pos x="T6" y="T7"/>
              </a:cxn>
              <a:cxn ang="0">
                <a:pos x="T8" y="T9"/>
              </a:cxn>
              <a:cxn ang="0">
                <a:pos x="T10" y="T11"/>
              </a:cxn>
            </a:cxnLst>
            <a:rect l="0" t="0" r="r" b="b"/>
            <a:pathLst>
              <a:path w="1121" h="719">
                <a:moveTo>
                  <a:pt x="215" y="0"/>
                </a:moveTo>
                <a:cubicBezTo>
                  <a:pt x="793" y="0"/>
                  <a:pt x="793" y="0"/>
                  <a:pt x="793" y="0"/>
                </a:cubicBezTo>
                <a:cubicBezTo>
                  <a:pt x="793" y="0"/>
                  <a:pt x="1109" y="27"/>
                  <a:pt x="1121" y="353"/>
                </a:cubicBezTo>
                <a:cubicBezTo>
                  <a:pt x="1113" y="719"/>
                  <a:pt x="777" y="719"/>
                  <a:pt x="777" y="719"/>
                </a:cubicBezTo>
                <a:cubicBezTo>
                  <a:pt x="0" y="719"/>
                  <a:pt x="0" y="719"/>
                  <a:pt x="0" y="719"/>
                </a:cubicBezTo>
                <a:lnTo>
                  <a:pt x="215" y="0"/>
                </a:lnTo>
                <a:close/>
              </a:path>
            </a:pathLst>
          </a:custGeom>
          <a:solidFill>
            <a:schemeClr val="accent6"/>
          </a:solidFill>
          <a:ln>
            <a:noFill/>
          </a:ln>
          <a:effectLst>
            <a:outerShdw blurRad="101600" dist="101600" dir="2700000" algn="tl" rotWithShape="0">
              <a:prstClr val="black">
                <a:alpha val="15000"/>
              </a:prstClr>
            </a:outerShdw>
          </a:effectLst>
        </p:spPr>
        <p:txBody>
          <a:bodyPr vert="horz" wrap="square" lIns="91440" tIns="45720" rIns="91440" bIns="45720" numCol="1" anchor="t" anchorCtr="0" compatLnSpc="1">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dk1"/>
              </a:solidFill>
              <a:latin typeface="+mn-ea"/>
            </a:endParaRPr>
          </a:p>
        </p:txBody>
      </p:sp>
      <p:sp>
        <p:nvSpPr>
          <p:cNvPr id="7" name="文本框 58"/>
          <p:cNvSpPr txBox="1"/>
          <p:nvPr>
            <p:custDataLst>
              <p:tags r:id="rId23"/>
            </p:custDataLst>
          </p:nvPr>
        </p:nvSpPr>
        <p:spPr>
          <a:xfrm>
            <a:off x="10398480" y="1793626"/>
            <a:ext cx="689361" cy="552254"/>
          </a:xfrm>
          <a:prstGeom prst="rect">
            <a:avLst/>
          </a:prstGeom>
          <a:noFill/>
        </p:spPr>
        <p:txBody>
          <a:bodyPr wrap="square" lIns="0" tIns="0" rIns="0" bIns="0"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3200" spc="300">
                <a:solidFill>
                  <a:schemeClr val="lt1">
                    <a:lumMod val="100000"/>
                  </a:schemeClr>
                </a:solidFill>
                <a:latin typeface="+mn-ea"/>
                <a:cs typeface="+mn-lt"/>
              </a:rPr>
              <a:t>06</a:t>
            </a:r>
            <a:endParaRPr lang="en-US" altLang="zh-CN" sz="3200" spc="300">
              <a:solidFill>
                <a:schemeClr val="lt1">
                  <a:lumMod val="100000"/>
                </a:schemeClr>
              </a:solidFill>
              <a:latin typeface="+mn-ea"/>
              <a:cs typeface="+mn-lt"/>
            </a:endParaRPr>
          </a:p>
        </p:txBody>
      </p:sp>
      <p:sp>
        <p:nvSpPr>
          <p:cNvPr id="10" name="文本框 60"/>
          <p:cNvSpPr txBox="1"/>
          <p:nvPr>
            <p:custDataLst>
              <p:tags r:id="rId24"/>
            </p:custDataLst>
          </p:nvPr>
        </p:nvSpPr>
        <p:spPr>
          <a:xfrm>
            <a:off x="9908083" y="3070315"/>
            <a:ext cx="1670213" cy="2974608"/>
          </a:xfrm>
          <a:prstGeom prst="rect">
            <a:avLst/>
          </a:prstGeom>
          <a:noFill/>
        </p:spPr>
        <p:txBody>
          <a:bodyPr wrap="square" rIns="0"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30000"/>
              </a:lnSpc>
            </a:pPr>
            <a:r>
              <a:rPr lang="zh-CN" altLang="en-US" sz="2000" spc="150">
                <a:latin typeface="+mn-ea"/>
                <a:sym typeface="+mn-ea"/>
              </a:rPr>
              <a:t>术后注意事项：注意饮食，避免剧烈运动，定期复查</a:t>
            </a:r>
            <a:endParaRPr lang="zh-CN" altLang="en-US" sz="2000" spc="150">
              <a:latin typeface="+mn-ea"/>
              <a:sym typeface="+mn-ea"/>
            </a:endParaRPr>
          </a:p>
        </p:txBody>
      </p:sp>
      <p:sp>
        <p:nvSpPr>
          <p:cNvPr id="11" name="Freeform 6"/>
          <p:cNvSpPr/>
          <p:nvPr>
            <p:custDataLst>
              <p:tags r:id="rId25"/>
            </p:custDataLst>
          </p:nvPr>
        </p:nvSpPr>
        <p:spPr bwMode="auto">
          <a:xfrm>
            <a:off x="10147861" y="2459392"/>
            <a:ext cx="315665" cy="263373"/>
          </a:xfrm>
          <a:custGeom>
            <a:gdLst>
              <a:gd name="T0" fmla="*/ 0 w 706"/>
              <a:gd name="T1" fmla="*/ 0 h 589"/>
              <a:gd name="T2" fmla="*/ 511 w 706"/>
              <a:gd name="T3" fmla="*/ 589 h 589"/>
              <a:gd name="T4" fmla="*/ 706 w 706"/>
              <a:gd name="T5" fmla="*/ 0 h 589"/>
              <a:gd name="T6" fmla="*/ 0 w 706"/>
              <a:gd name="T7" fmla="*/ 0 h 589"/>
            </a:gdLst>
            <a:cxnLst>
              <a:cxn ang="0">
                <a:pos x="T0" y="T1"/>
              </a:cxn>
              <a:cxn ang="0">
                <a:pos x="T2" y="T3"/>
              </a:cxn>
              <a:cxn ang="0">
                <a:pos x="T4" y="T5"/>
              </a:cxn>
              <a:cxn ang="0">
                <a:pos x="T6" y="T7"/>
              </a:cxn>
            </a:cxnLst>
            <a:rect l="0" t="0" r="r" b="b"/>
            <a:pathLst>
              <a:path w="706" h="589">
                <a:moveTo>
                  <a:pt x="0" y="0"/>
                </a:moveTo>
                <a:lnTo>
                  <a:pt x="511" y="589"/>
                </a:lnTo>
                <a:lnTo>
                  <a:pt x="706" y="0"/>
                </a:lnTo>
                <a:lnTo>
                  <a:pt x="0" y="0"/>
                </a:lnTo>
                <a:close/>
              </a:path>
            </a:pathLst>
          </a:custGeom>
          <a:solidFill>
            <a:schemeClr val="accent6">
              <a:alpha val="80000"/>
            </a:schemeClr>
          </a:solidFill>
          <a:ln>
            <a:noFill/>
          </a:ln>
        </p:spPr>
        <p:txBody>
          <a:bodyPr vert="horz" wrap="square" lIns="91440" tIns="45720" rIns="91440" bIns="45720" numCol="1" anchor="t" anchorCtr="0" compatLnSpc="1">
            <a:normAutofit fontScale="6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dk1"/>
              </a:solidFill>
              <a:latin typeface="+mn-ea"/>
            </a:endParaRP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标题 2"/>
          <p:cNvSpPr>
            <a:spLocks noGrp="1"/>
          </p:cNvSpPr>
          <p:nvPr>
            <p:ph type="title" idx="1"/>
          </p:nvPr>
        </p:nvSpPr>
        <p:spPr/>
        <p:txBody>
          <a:bodyPr/>
          <a:lstStyle/>
          <a:p>
            <a:r>
              <a:rPr lang="zh-CN" altLang="en-US"/>
              <a:t>出血及治疗经过</a:t>
            </a:r>
            <a:endParaRPr lang="zh-CN" altLang="en-US"/>
          </a:p>
        </p:txBody>
      </p:sp>
      <p:sp>
        <p:nvSpPr>
          <p:cNvPr id="21" name="任意多边形 20"/>
          <p:cNvSpPr/>
          <p:nvPr>
            <p:custDataLst>
              <p:tags r:id="rId2"/>
            </p:custDataLst>
          </p:nvPr>
        </p:nvSpPr>
        <p:spPr>
          <a:xfrm rot="2700000">
            <a:off x="854212" y="1650369"/>
            <a:ext cx="1191421" cy="1193491"/>
          </a:xfrm>
          <a:custGeom>
            <a:gdLst>
              <a:gd name="connsiteX0" fmla="*/ 131121 w 3124913"/>
              <a:gd name="connsiteY0" fmla="*/ 1249162 h 3130701"/>
              <a:gd name="connsiteX1" fmla="*/ 132370 w 3124913"/>
              <a:gd name="connsiteY1" fmla="*/ 1247913 h 3130701"/>
              <a:gd name="connsiteX2" fmla="*/ 1249163 w 3124913"/>
              <a:gd name="connsiteY2" fmla="*/ 131120 h 3130701"/>
              <a:gd name="connsiteX3" fmla="*/ 1882271 w 3124913"/>
              <a:gd name="connsiteY3" fmla="*/ 131120 h 3130701"/>
              <a:gd name="connsiteX4" fmla="*/ 1882271 w 3124913"/>
              <a:gd name="connsiteY4" fmla="*/ 764228 h 3130701"/>
              <a:gd name="connsiteX5" fmla="*/ 1516049 w 3124913"/>
              <a:gd name="connsiteY5" fmla="*/ 1130450 h 3130701"/>
              <a:gd name="connsiteX6" fmla="*/ 2677238 w 3124913"/>
              <a:gd name="connsiteY6" fmla="*/ 1130450 h 3130701"/>
              <a:gd name="connsiteX7" fmla="*/ 3124913 w 3124913"/>
              <a:gd name="connsiteY7" fmla="*/ 1578125 h 3130701"/>
              <a:gd name="connsiteX8" fmla="*/ 2677238 w 3124913"/>
              <a:gd name="connsiteY8" fmla="*/ 2025800 h 3130701"/>
              <a:gd name="connsiteX9" fmla="*/ 1545864 w 3124913"/>
              <a:gd name="connsiteY9" fmla="*/ 2025800 h 3130701"/>
              <a:gd name="connsiteX10" fmla="*/ 1883520 w 3124913"/>
              <a:gd name="connsiteY10" fmla="*/ 2363456 h 3130701"/>
              <a:gd name="connsiteX11" fmla="*/ 1883520 w 3124913"/>
              <a:gd name="connsiteY11" fmla="*/ 2999063 h 3130701"/>
              <a:gd name="connsiteX12" fmla="*/ 1247913 w 3124913"/>
              <a:gd name="connsiteY12" fmla="*/ 2999063 h 3130701"/>
              <a:gd name="connsiteX13" fmla="*/ 132370 w 3124913"/>
              <a:gd name="connsiteY13" fmla="*/ 1883520 h 3130701"/>
              <a:gd name="connsiteX14" fmla="*/ 131809 w 3124913"/>
              <a:gd name="connsiteY14" fmla="*/ 1882832 h 3130701"/>
              <a:gd name="connsiteX15" fmla="*/ 131121 w 3124913"/>
              <a:gd name="connsiteY15" fmla="*/ 1882270 h 3130701"/>
              <a:gd name="connsiteX16" fmla="*/ 131121 w 3124913"/>
              <a:gd name="connsiteY16" fmla="*/ 1249162 h 313070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124913" h="3130701">
                <a:moveTo>
                  <a:pt x="131121" y="1249162"/>
                </a:moveTo>
                <a:lnTo>
                  <a:pt x="132370" y="1247913"/>
                </a:lnTo>
                <a:lnTo>
                  <a:pt x="1249163" y="131120"/>
                </a:lnTo>
                <a:cubicBezTo>
                  <a:pt x="1423991" y="-43707"/>
                  <a:pt x="1707443" y="-43707"/>
                  <a:pt x="1882271" y="131120"/>
                </a:cubicBezTo>
                <a:cubicBezTo>
                  <a:pt x="2057099" y="305948"/>
                  <a:pt x="2057099" y="589401"/>
                  <a:pt x="1882271" y="764228"/>
                </a:cubicBezTo>
                <a:lnTo>
                  <a:pt x="1516049" y="1130450"/>
                </a:lnTo>
                <a:lnTo>
                  <a:pt x="2677238" y="1130450"/>
                </a:lnTo>
                <a:cubicBezTo>
                  <a:pt x="2924482" y="1130450"/>
                  <a:pt x="3124913" y="1330881"/>
                  <a:pt x="3124913" y="1578125"/>
                </a:cubicBezTo>
                <a:cubicBezTo>
                  <a:pt x="3124913" y="1825369"/>
                  <a:pt x="2924482" y="2025800"/>
                  <a:pt x="2677238" y="2025800"/>
                </a:cubicBezTo>
                <a:lnTo>
                  <a:pt x="1545864" y="2025800"/>
                </a:lnTo>
                <a:lnTo>
                  <a:pt x="1883520" y="2363456"/>
                </a:lnTo>
                <a:cubicBezTo>
                  <a:pt x="2059038" y="2538974"/>
                  <a:pt x="2059038" y="2823545"/>
                  <a:pt x="1883520" y="2999063"/>
                </a:cubicBezTo>
                <a:cubicBezTo>
                  <a:pt x="1708002" y="3174581"/>
                  <a:pt x="1423431" y="3174581"/>
                  <a:pt x="1247913" y="2999063"/>
                </a:cubicBezTo>
                <a:lnTo>
                  <a:pt x="132370" y="1883520"/>
                </a:lnTo>
                <a:lnTo>
                  <a:pt x="131809" y="1882832"/>
                </a:lnTo>
                <a:lnTo>
                  <a:pt x="131121" y="1882270"/>
                </a:lnTo>
                <a:cubicBezTo>
                  <a:pt x="-43707" y="1707442"/>
                  <a:pt x="-43707" y="1423990"/>
                  <a:pt x="131121" y="1249162"/>
                </a:cubicBezTo>
                <a:close/>
              </a:path>
            </a:pathLst>
          </a:custGeom>
          <a:solidFill>
            <a:schemeClr val="accent1"/>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lnSpc>
                <a:spcPct val="120000"/>
              </a:lnSpc>
            </a:pPr>
            <a:endParaRPr>
              <a:latin typeface="+mn-ea"/>
              <a:sym typeface="Arial" pitchFamily="34" charset="0"/>
            </a:endParaRPr>
          </a:p>
        </p:txBody>
      </p:sp>
      <p:sp>
        <p:nvSpPr>
          <p:cNvPr id="25" name="文本框 24"/>
          <p:cNvSpPr txBox="1"/>
          <p:nvPr>
            <p:custDataLst>
              <p:tags r:id="rId3"/>
            </p:custDataLst>
          </p:nvPr>
        </p:nvSpPr>
        <p:spPr bwMode="auto">
          <a:xfrm>
            <a:off x="608400" y="3263430"/>
            <a:ext cx="1684685" cy="2826436"/>
          </a:xfrm>
          <a:prstGeom prst="rect">
            <a:avLst/>
          </a:prstGeom>
          <a:noFill/>
        </p:spPr>
        <p:txBody>
          <a:bodyPr vert="horz" wrap="square" lIns="91440" tIns="45720" rIns="91440" bIns="4572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lnSpc>
                <a:spcPct val="130000"/>
              </a:lnSpc>
              <a:spcBef>
                <a:spcPct val="0"/>
              </a:spcBef>
              <a:spcAft>
                <a:spcPct val="0"/>
              </a:spcAft>
              <a:buClrTx/>
              <a:buSzTx/>
              <a:buFontTx/>
            </a:pPr>
            <a:r>
              <a:rPr lang="zh-CN" altLang="en-US" spc="150">
                <a:solidFill>
                  <a:schemeClr val="tx1">
                    <a:lumMod val="75000"/>
                    <a:lumOff val="25000"/>
                  </a:schemeClr>
                </a:solidFill>
                <a:latin typeface="+mn-ea"/>
                <a:sym typeface="+mn-ea"/>
              </a:rPr>
              <a:t>患者基本信息：年龄、性别、病史等</a:t>
            </a:r>
            <a:endParaRPr lang="zh-CN" altLang="en-US" spc="150">
              <a:solidFill>
                <a:schemeClr val="tx1">
                  <a:lumMod val="75000"/>
                  <a:lumOff val="25000"/>
                </a:schemeClr>
              </a:solidFill>
              <a:latin typeface="+mn-ea"/>
              <a:sym typeface="+mn-ea"/>
            </a:endParaRPr>
          </a:p>
        </p:txBody>
      </p:sp>
      <p:sp>
        <p:nvSpPr>
          <p:cNvPr id="43" name="矩形 42"/>
          <p:cNvSpPr/>
          <p:nvPr>
            <p:custDataLst>
              <p:tags r:id="rId4"/>
            </p:custDataLst>
          </p:nvPr>
        </p:nvSpPr>
        <p:spPr>
          <a:xfrm>
            <a:off x="646609" y="2912543"/>
            <a:ext cx="1607418" cy="113830"/>
          </a:xfrm>
          <a:prstGeom prst="rect">
            <a:avLst/>
          </a:prstGeom>
          <a:solidFill>
            <a:schemeClr val="accent1"/>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fontScale="25000"/>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lnSpc>
                <a:spcPct val="140000"/>
              </a:lnSpc>
            </a:pPr>
            <a:endParaRPr>
              <a:latin typeface="+mn-ea"/>
              <a:sym typeface="Arial" pitchFamily="34" charset="0"/>
            </a:endParaRPr>
          </a:p>
        </p:txBody>
      </p:sp>
      <p:sp>
        <p:nvSpPr>
          <p:cNvPr id="19" name="任意多边形 18"/>
          <p:cNvSpPr/>
          <p:nvPr>
            <p:custDataLst>
              <p:tags r:id="rId5"/>
            </p:custDataLst>
          </p:nvPr>
        </p:nvSpPr>
        <p:spPr>
          <a:xfrm rot="5400000">
            <a:off x="2712449" y="1650369"/>
            <a:ext cx="1191421" cy="1193491"/>
          </a:xfrm>
          <a:custGeom>
            <a:gdLst>
              <a:gd name="connsiteX0" fmla="*/ 131121 w 3124913"/>
              <a:gd name="connsiteY0" fmla="*/ 1249162 h 3130701"/>
              <a:gd name="connsiteX1" fmla="*/ 132370 w 3124913"/>
              <a:gd name="connsiteY1" fmla="*/ 1247913 h 3130701"/>
              <a:gd name="connsiteX2" fmla="*/ 1249163 w 3124913"/>
              <a:gd name="connsiteY2" fmla="*/ 131120 h 3130701"/>
              <a:gd name="connsiteX3" fmla="*/ 1882271 w 3124913"/>
              <a:gd name="connsiteY3" fmla="*/ 131120 h 3130701"/>
              <a:gd name="connsiteX4" fmla="*/ 1882271 w 3124913"/>
              <a:gd name="connsiteY4" fmla="*/ 764228 h 3130701"/>
              <a:gd name="connsiteX5" fmla="*/ 1516049 w 3124913"/>
              <a:gd name="connsiteY5" fmla="*/ 1130450 h 3130701"/>
              <a:gd name="connsiteX6" fmla="*/ 2677238 w 3124913"/>
              <a:gd name="connsiteY6" fmla="*/ 1130450 h 3130701"/>
              <a:gd name="connsiteX7" fmla="*/ 3124913 w 3124913"/>
              <a:gd name="connsiteY7" fmla="*/ 1578125 h 3130701"/>
              <a:gd name="connsiteX8" fmla="*/ 2677238 w 3124913"/>
              <a:gd name="connsiteY8" fmla="*/ 2025800 h 3130701"/>
              <a:gd name="connsiteX9" fmla="*/ 1545864 w 3124913"/>
              <a:gd name="connsiteY9" fmla="*/ 2025800 h 3130701"/>
              <a:gd name="connsiteX10" fmla="*/ 1883520 w 3124913"/>
              <a:gd name="connsiteY10" fmla="*/ 2363456 h 3130701"/>
              <a:gd name="connsiteX11" fmla="*/ 1883520 w 3124913"/>
              <a:gd name="connsiteY11" fmla="*/ 2999063 h 3130701"/>
              <a:gd name="connsiteX12" fmla="*/ 1247913 w 3124913"/>
              <a:gd name="connsiteY12" fmla="*/ 2999063 h 3130701"/>
              <a:gd name="connsiteX13" fmla="*/ 132370 w 3124913"/>
              <a:gd name="connsiteY13" fmla="*/ 1883520 h 3130701"/>
              <a:gd name="connsiteX14" fmla="*/ 131809 w 3124913"/>
              <a:gd name="connsiteY14" fmla="*/ 1882832 h 3130701"/>
              <a:gd name="connsiteX15" fmla="*/ 131121 w 3124913"/>
              <a:gd name="connsiteY15" fmla="*/ 1882270 h 3130701"/>
              <a:gd name="connsiteX16" fmla="*/ 131121 w 3124913"/>
              <a:gd name="connsiteY16" fmla="*/ 1249162 h 313070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124913" h="3130701">
                <a:moveTo>
                  <a:pt x="131121" y="1249162"/>
                </a:moveTo>
                <a:lnTo>
                  <a:pt x="132370" y="1247913"/>
                </a:lnTo>
                <a:lnTo>
                  <a:pt x="1249163" y="131120"/>
                </a:lnTo>
                <a:cubicBezTo>
                  <a:pt x="1423991" y="-43707"/>
                  <a:pt x="1707443" y="-43707"/>
                  <a:pt x="1882271" y="131120"/>
                </a:cubicBezTo>
                <a:cubicBezTo>
                  <a:pt x="2057099" y="305948"/>
                  <a:pt x="2057099" y="589401"/>
                  <a:pt x="1882271" y="764228"/>
                </a:cubicBezTo>
                <a:lnTo>
                  <a:pt x="1516049" y="1130450"/>
                </a:lnTo>
                <a:lnTo>
                  <a:pt x="2677238" y="1130450"/>
                </a:lnTo>
                <a:cubicBezTo>
                  <a:pt x="2924482" y="1130450"/>
                  <a:pt x="3124913" y="1330881"/>
                  <a:pt x="3124913" y="1578125"/>
                </a:cubicBezTo>
                <a:cubicBezTo>
                  <a:pt x="3124913" y="1825369"/>
                  <a:pt x="2924482" y="2025800"/>
                  <a:pt x="2677238" y="2025800"/>
                </a:cubicBezTo>
                <a:lnTo>
                  <a:pt x="1545864" y="2025800"/>
                </a:lnTo>
                <a:lnTo>
                  <a:pt x="1883520" y="2363456"/>
                </a:lnTo>
                <a:cubicBezTo>
                  <a:pt x="2059038" y="2538974"/>
                  <a:pt x="2059038" y="2823545"/>
                  <a:pt x="1883520" y="2999063"/>
                </a:cubicBezTo>
                <a:cubicBezTo>
                  <a:pt x="1708002" y="3174581"/>
                  <a:pt x="1423431" y="3174581"/>
                  <a:pt x="1247913" y="2999063"/>
                </a:cubicBezTo>
                <a:lnTo>
                  <a:pt x="132370" y="1883520"/>
                </a:lnTo>
                <a:lnTo>
                  <a:pt x="131809" y="1882832"/>
                </a:lnTo>
                <a:lnTo>
                  <a:pt x="131121" y="1882270"/>
                </a:lnTo>
                <a:cubicBezTo>
                  <a:pt x="-43707" y="1707442"/>
                  <a:pt x="-43707" y="1423990"/>
                  <a:pt x="131121" y="1249162"/>
                </a:cubicBezTo>
                <a:close/>
              </a:path>
            </a:pathLst>
          </a:custGeom>
          <a:solidFill>
            <a:schemeClr val="accent2"/>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lnSpc>
                <a:spcPct val="120000"/>
              </a:lnSpc>
            </a:pPr>
            <a:endParaRPr>
              <a:latin typeface="+mn-ea"/>
              <a:sym typeface="Arial" pitchFamily="34" charset="0"/>
            </a:endParaRPr>
          </a:p>
        </p:txBody>
      </p:sp>
      <p:sp>
        <p:nvSpPr>
          <p:cNvPr id="28" name="文本框 27"/>
          <p:cNvSpPr txBox="1"/>
          <p:nvPr>
            <p:custDataLst>
              <p:tags r:id="rId6"/>
            </p:custDataLst>
          </p:nvPr>
        </p:nvSpPr>
        <p:spPr bwMode="auto">
          <a:xfrm>
            <a:off x="2465363" y="3263430"/>
            <a:ext cx="1684685" cy="2826436"/>
          </a:xfrm>
          <a:prstGeom prst="rect">
            <a:avLst/>
          </a:prstGeom>
          <a:noFill/>
        </p:spPr>
        <p:txBody>
          <a:bodyPr vert="horz" wrap="square" lIns="91440" tIns="45720" rIns="91440" bIns="4572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lnSpc>
                <a:spcPct val="130000"/>
              </a:lnSpc>
              <a:spcBef>
                <a:spcPct val="0"/>
              </a:spcBef>
              <a:spcAft>
                <a:spcPct val="0"/>
              </a:spcAft>
              <a:buClrTx/>
              <a:buSzTx/>
              <a:buFontTx/>
            </a:pPr>
            <a:r>
              <a:rPr lang="zh-CN" altLang="en-US" spc="150">
                <a:solidFill>
                  <a:schemeClr val="tx1">
                    <a:lumMod val="75000"/>
                    <a:lumOff val="25000"/>
                  </a:schemeClr>
                </a:solidFill>
                <a:latin typeface="+mn-ea"/>
                <a:sym typeface="+mn-ea"/>
              </a:rPr>
              <a:t>手术情况：手术名称、时间、术中情况等</a:t>
            </a:r>
            <a:endParaRPr lang="zh-CN" altLang="en-US" spc="150">
              <a:solidFill>
                <a:schemeClr val="tx1">
                  <a:lumMod val="75000"/>
                  <a:lumOff val="25000"/>
                </a:schemeClr>
              </a:solidFill>
              <a:latin typeface="+mn-ea"/>
              <a:sym typeface="+mn-ea"/>
            </a:endParaRPr>
          </a:p>
        </p:txBody>
      </p:sp>
      <p:sp>
        <p:nvSpPr>
          <p:cNvPr id="44" name="矩形 43"/>
          <p:cNvSpPr/>
          <p:nvPr>
            <p:custDataLst>
              <p:tags r:id="rId7"/>
            </p:custDataLst>
          </p:nvPr>
        </p:nvSpPr>
        <p:spPr>
          <a:xfrm>
            <a:off x="2503572" y="2912543"/>
            <a:ext cx="1607418" cy="113830"/>
          </a:xfrm>
          <a:prstGeom prst="rect">
            <a:avLst/>
          </a:prstGeom>
          <a:solidFill>
            <a:schemeClr val="accent2"/>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fontScale="25000"/>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lnSpc>
                <a:spcPct val="140000"/>
              </a:lnSpc>
            </a:pPr>
            <a:endParaRPr>
              <a:latin typeface="+mn-ea"/>
              <a:sym typeface="Arial" pitchFamily="34" charset="0"/>
            </a:endParaRPr>
          </a:p>
        </p:txBody>
      </p:sp>
      <p:sp>
        <p:nvSpPr>
          <p:cNvPr id="22" name="任意多边形 21"/>
          <p:cNvSpPr/>
          <p:nvPr>
            <p:custDataLst>
              <p:tags r:id="rId8"/>
            </p:custDataLst>
          </p:nvPr>
        </p:nvSpPr>
        <p:spPr>
          <a:xfrm rot="18900000" flipH="1">
            <a:off x="4568775" y="1650369"/>
            <a:ext cx="1191421" cy="1193491"/>
          </a:xfrm>
          <a:custGeom>
            <a:gdLst>
              <a:gd name="connsiteX0" fmla="*/ 131121 w 3124913"/>
              <a:gd name="connsiteY0" fmla="*/ 1249162 h 3130701"/>
              <a:gd name="connsiteX1" fmla="*/ 132370 w 3124913"/>
              <a:gd name="connsiteY1" fmla="*/ 1247913 h 3130701"/>
              <a:gd name="connsiteX2" fmla="*/ 1249163 w 3124913"/>
              <a:gd name="connsiteY2" fmla="*/ 131120 h 3130701"/>
              <a:gd name="connsiteX3" fmla="*/ 1882271 w 3124913"/>
              <a:gd name="connsiteY3" fmla="*/ 131120 h 3130701"/>
              <a:gd name="connsiteX4" fmla="*/ 1882271 w 3124913"/>
              <a:gd name="connsiteY4" fmla="*/ 764228 h 3130701"/>
              <a:gd name="connsiteX5" fmla="*/ 1516049 w 3124913"/>
              <a:gd name="connsiteY5" fmla="*/ 1130450 h 3130701"/>
              <a:gd name="connsiteX6" fmla="*/ 2677238 w 3124913"/>
              <a:gd name="connsiteY6" fmla="*/ 1130450 h 3130701"/>
              <a:gd name="connsiteX7" fmla="*/ 3124913 w 3124913"/>
              <a:gd name="connsiteY7" fmla="*/ 1578125 h 3130701"/>
              <a:gd name="connsiteX8" fmla="*/ 2677238 w 3124913"/>
              <a:gd name="connsiteY8" fmla="*/ 2025800 h 3130701"/>
              <a:gd name="connsiteX9" fmla="*/ 1545864 w 3124913"/>
              <a:gd name="connsiteY9" fmla="*/ 2025800 h 3130701"/>
              <a:gd name="connsiteX10" fmla="*/ 1883520 w 3124913"/>
              <a:gd name="connsiteY10" fmla="*/ 2363456 h 3130701"/>
              <a:gd name="connsiteX11" fmla="*/ 1883520 w 3124913"/>
              <a:gd name="connsiteY11" fmla="*/ 2999063 h 3130701"/>
              <a:gd name="connsiteX12" fmla="*/ 1247913 w 3124913"/>
              <a:gd name="connsiteY12" fmla="*/ 2999063 h 3130701"/>
              <a:gd name="connsiteX13" fmla="*/ 132370 w 3124913"/>
              <a:gd name="connsiteY13" fmla="*/ 1883520 h 3130701"/>
              <a:gd name="connsiteX14" fmla="*/ 131809 w 3124913"/>
              <a:gd name="connsiteY14" fmla="*/ 1882832 h 3130701"/>
              <a:gd name="connsiteX15" fmla="*/ 131121 w 3124913"/>
              <a:gd name="connsiteY15" fmla="*/ 1882270 h 3130701"/>
              <a:gd name="connsiteX16" fmla="*/ 131121 w 3124913"/>
              <a:gd name="connsiteY16" fmla="*/ 1249162 h 313070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124913" h="3130701">
                <a:moveTo>
                  <a:pt x="131121" y="1249162"/>
                </a:moveTo>
                <a:lnTo>
                  <a:pt x="132370" y="1247913"/>
                </a:lnTo>
                <a:lnTo>
                  <a:pt x="1249163" y="131120"/>
                </a:lnTo>
                <a:cubicBezTo>
                  <a:pt x="1423991" y="-43707"/>
                  <a:pt x="1707443" y="-43707"/>
                  <a:pt x="1882271" y="131120"/>
                </a:cubicBezTo>
                <a:cubicBezTo>
                  <a:pt x="2057099" y="305948"/>
                  <a:pt x="2057099" y="589401"/>
                  <a:pt x="1882271" y="764228"/>
                </a:cubicBezTo>
                <a:lnTo>
                  <a:pt x="1516049" y="1130450"/>
                </a:lnTo>
                <a:lnTo>
                  <a:pt x="2677238" y="1130450"/>
                </a:lnTo>
                <a:cubicBezTo>
                  <a:pt x="2924482" y="1130450"/>
                  <a:pt x="3124913" y="1330881"/>
                  <a:pt x="3124913" y="1578125"/>
                </a:cubicBezTo>
                <a:cubicBezTo>
                  <a:pt x="3124913" y="1825369"/>
                  <a:pt x="2924482" y="2025800"/>
                  <a:pt x="2677238" y="2025800"/>
                </a:cubicBezTo>
                <a:lnTo>
                  <a:pt x="1545864" y="2025800"/>
                </a:lnTo>
                <a:lnTo>
                  <a:pt x="1883520" y="2363456"/>
                </a:lnTo>
                <a:cubicBezTo>
                  <a:pt x="2059038" y="2538974"/>
                  <a:pt x="2059038" y="2823545"/>
                  <a:pt x="1883520" y="2999063"/>
                </a:cubicBezTo>
                <a:cubicBezTo>
                  <a:pt x="1708002" y="3174581"/>
                  <a:pt x="1423431" y="3174581"/>
                  <a:pt x="1247913" y="2999063"/>
                </a:cubicBezTo>
                <a:lnTo>
                  <a:pt x="132370" y="1883520"/>
                </a:lnTo>
                <a:lnTo>
                  <a:pt x="131809" y="1882832"/>
                </a:lnTo>
                <a:lnTo>
                  <a:pt x="131121" y="1882270"/>
                </a:lnTo>
                <a:cubicBezTo>
                  <a:pt x="-43707" y="1707442"/>
                  <a:pt x="-43707" y="1423990"/>
                  <a:pt x="131121" y="1249162"/>
                </a:cubicBezTo>
                <a:close/>
              </a:path>
            </a:pathLst>
          </a:custGeom>
          <a:solidFill>
            <a:schemeClr val="accent3"/>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lnSpc>
                <a:spcPct val="120000"/>
              </a:lnSpc>
            </a:pPr>
            <a:endParaRPr>
              <a:latin typeface="+mn-ea"/>
              <a:sym typeface="Arial" pitchFamily="34" charset="0"/>
            </a:endParaRPr>
          </a:p>
        </p:txBody>
      </p:sp>
      <p:sp>
        <p:nvSpPr>
          <p:cNvPr id="31" name="文本框 30"/>
          <p:cNvSpPr txBox="1"/>
          <p:nvPr>
            <p:custDataLst>
              <p:tags r:id="rId9"/>
            </p:custDataLst>
          </p:nvPr>
        </p:nvSpPr>
        <p:spPr bwMode="auto">
          <a:xfrm>
            <a:off x="4322326" y="3263430"/>
            <a:ext cx="1684685" cy="2826436"/>
          </a:xfrm>
          <a:prstGeom prst="rect">
            <a:avLst/>
          </a:prstGeom>
          <a:noFill/>
        </p:spPr>
        <p:txBody>
          <a:bodyPr vert="horz" wrap="square" lIns="91440" tIns="45720" rIns="91440" bIns="4572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lnSpc>
                <a:spcPct val="130000"/>
              </a:lnSpc>
              <a:spcBef>
                <a:spcPct val="0"/>
              </a:spcBef>
              <a:spcAft>
                <a:spcPct val="0"/>
              </a:spcAft>
              <a:buClrTx/>
              <a:buSzTx/>
              <a:buFontTx/>
            </a:pPr>
            <a:r>
              <a:rPr lang="zh-CN" altLang="en-US" spc="150">
                <a:solidFill>
                  <a:schemeClr val="tx1">
                    <a:lumMod val="75000"/>
                    <a:lumOff val="25000"/>
                  </a:schemeClr>
                </a:solidFill>
                <a:latin typeface="+mn-ea"/>
                <a:sym typeface="+mn-ea"/>
              </a:rPr>
              <a:t>出血情况：出血量、部位、原因等</a:t>
            </a:r>
            <a:endParaRPr lang="zh-CN" altLang="en-US" spc="150">
              <a:solidFill>
                <a:schemeClr val="tx1">
                  <a:lumMod val="75000"/>
                  <a:lumOff val="25000"/>
                </a:schemeClr>
              </a:solidFill>
              <a:latin typeface="+mn-ea"/>
              <a:sym typeface="+mn-ea"/>
            </a:endParaRPr>
          </a:p>
        </p:txBody>
      </p:sp>
      <p:sp>
        <p:nvSpPr>
          <p:cNvPr id="45" name="矩形 44"/>
          <p:cNvSpPr/>
          <p:nvPr>
            <p:custDataLst>
              <p:tags r:id="rId10"/>
            </p:custDataLst>
          </p:nvPr>
        </p:nvSpPr>
        <p:spPr>
          <a:xfrm>
            <a:off x="4360535" y="2912543"/>
            <a:ext cx="1607418" cy="113830"/>
          </a:xfrm>
          <a:prstGeom prst="rect">
            <a:avLst/>
          </a:prstGeom>
          <a:solidFill>
            <a:schemeClr val="accent3"/>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fontScale="25000"/>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lnSpc>
                <a:spcPct val="140000"/>
              </a:lnSpc>
            </a:pPr>
            <a:endParaRPr>
              <a:latin typeface="+mn-ea"/>
              <a:sym typeface="Arial" pitchFamily="34" charset="0"/>
            </a:endParaRPr>
          </a:p>
        </p:txBody>
      </p:sp>
      <p:sp>
        <p:nvSpPr>
          <p:cNvPr id="23" name="任意多边形 22"/>
          <p:cNvSpPr/>
          <p:nvPr>
            <p:custDataLst>
              <p:tags r:id="rId11"/>
            </p:custDataLst>
          </p:nvPr>
        </p:nvSpPr>
        <p:spPr>
          <a:xfrm rot="2700000" flipH="1" flipV="1">
            <a:off x="6425738" y="1650369"/>
            <a:ext cx="1191421" cy="1193491"/>
          </a:xfrm>
          <a:custGeom>
            <a:gdLst>
              <a:gd name="connsiteX0" fmla="*/ 131121 w 3124913"/>
              <a:gd name="connsiteY0" fmla="*/ 1249162 h 3130701"/>
              <a:gd name="connsiteX1" fmla="*/ 132370 w 3124913"/>
              <a:gd name="connsiteY1" fmla="*/ 1247913 h 3130701"/>
              <a:gd name="connsiteX2" fmla="*/ 1249163 w 3124913"/>
              <a:gd name="connsiteY2" fmla="*/ 131120 h 3130701"/>
              <a:gd name="connsiteX3" fmla="*/ 1882271 w 3124913"/>
              <a:gd name="connsiteY3" fmla="*/ 131120 h 3130701"/>
              <a:gd name="connsiteX4" fmla="*/ 1882271 w 3124913"/>
              <a:gd name="connsiteY4" fmla="*/ 764228 h 3130701"/>
              <a:gd name="connsiteX5" fmla="*/ 1516049 w 3124913"/>
              <a:gd name="connsiteY5" fmla="*/ 1130450 h 3130701"/>
              <a:gd name="connsiteX6" fmla="*/ 2677238 w 3124913"/>
              <a:gd name="connsiteY6" fmla="*/ 1130450 h 3130701"/>
              <a:gd name="connsiteX7" fmla="*/ 3124913 w 3124913"/>
              <a:gd name="connsiteY7" fmla="*/ 1578125 h 3130701"/>
              <a:gd name="connsiteX8" fmla="*/ 2677238 w 3124913"/>
              <a:gd name="connsiteY8" fmla="*/ 2025800 h 3130701"/>
              <a:gd name="connsiteX9" fmla="*/ 1545864 w 3124913"/>
              <a:gd name="connsiteY9" fmla="*/ 2025800 h 3130701"/>
              <a:gd name="connsiteX10" fmla="*/ 1883520 w 3124913"/>
              <a:gd name="connsiteY10" fmla="*/ 2363456 h 3130701"/>
              <a:gd name="connsiteX11" fmla="*/ 1883520 w 3124913"/>
              <a:gd name="connsiteY11" fmla="*/ 2999063 h 3130701"/>
              <a:gd name="connsiteX12" fmla="*/ 1247913 w 3124913"/>
              <a:gd name="connsiteY12" fmla="*/ 2999063 h 3130701"/>
              <a:gd name="connsiteX13" fmla="*/ 132370 w 3124913"/>
              <a:gd name="connsiteY13" fmla="*/ 1883520 h 3130701"/>
              <a:gd name="connsiteX14" fmla="*/ 131809 w 3124913"/>
              <a:gd name="connsiteY14" fmla="*/ 1882832 h 3130701"/>
              <a:gd name="connsiteX15" fmla="*/ 131121 w 3124913"/>
              <a:gd name="connsiteY15" fmla="*/ 1882270 h 3130701"/>
              <a:gd name="connsiteX16" fmla="*/ 131121 w 3124913"/>
              <a:gd name="connsiteY16" fmla="*/ 1249162 h 313070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124913" h="3130701">
                <a:moveTo>
                  <a:pt x="131121" y="1249162"/>
                </a:moveTo>
                <a:lnTo>
                  <a:pt x="132370" y="1247913"/>
                </a:lnTo>
                <a:lnTo>
                  <a:pt x="1249163" y="131120"/>
                </a:lnTo>
                <a:cubicBezTo>
                  <a:pt x="1423991" y="-43707"/>
                  <a:pt x="1707443" y="-43707"/>
                  <a:pt x="1882271" y="131120"/>
                </a:cubicBezTo>
                <a:cubicBezTo>
                  <a:pt x="2057099" y="305948"/>
                  <a:pt x="2057099" y="589401"/>
                  <a:pt x="1882271" y="764228"/>
                </a:cubicBezTo>
                <a:lnTo>
                  <a:pt x="1516049" y="1130450"/>
                </a:lnTo>
                <a:lnTo>
                  <a:pt x="2677238" y="1130450"/>
                </a:lnTo>
                <a:cubicBezTo>
                  <a:pt x="2924482" y="1130450"/>
                  <a:pt x="3124913" y="1330881"/>
                  <a:pt x="3124913" y="1578125"/>
                </a:cubicBezTo>
                <a:cubicBezTo>
                  <a:pt x="3124913" y="1825369"/>
                  <a:pt x="2924482" y="2025800"/>
                  <a:pt x="2677238" y="2025800"/>
                </a:cubicBezTo>
                <a:lnTo>
                  <a:pt x="1545864" y="2025800"/>
                </a:lnTo>
                <a:lnTo>
                  <a:pt x="1883520" y="2363456"/>
                </a:lnTo>
                <a:cubicBezTo>
                  <a:pt x="2059038" y="2538974"/>
                  <a:pt x="2059038" y="2823545"/>
                  <a:pt x="1883520" y="2999063"/>
                </a:cubicBezTo>
                <a:cubicBezTo>
                  <a:pt x="1708002" y="3174581"/>
                  <a:pt x="1423431" y="3174581"/>
                  <a:pt x="1247913" y="2999063"/>
                </a:cubicBezTo>
                <a:lnTo>
                  <a:pt x="132370" y="1883520"/>
                </a:lnTo>
                <a:lnTo>
                  <a:pt x="131809" y="1882832"/>
                </a:lnTo>
                <a:lnTo>
                  <a:pt x="131121" y="1882270"/>
                </a:lnTo>
                <a:cubicBezTo>
                  <a:pt x="-43707" y="1707442"/>
                  <a:pt x="-43707" y="1423990"/>
                  <a:pt x="131121" y="1249162"/>
                </a:cubicBezTo>
                <a:close/>
              </a:path>
            </a:pathLst>
          </a:custGeom>
          <a:solidFill>
            <a:schemeClr val="accent4"/>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lnSpc>
                <a:spcPct val="120000"/>
              </a:lnSpc>
            </a:pPr>
            <a:endParaRPr>
              <a:latin typeface="+mn-ea"/>
              <a:sym typeface="Arial" pitchFamily="34" charset="0"/>
            </a:endParaRPr>
          </a:p>
        </p:txBody>
      </p:sp>
      <p:sp>
        <p:nvSpPr>
          <p:cNvPr id="34" name="文本框 33"/>
          <p:cNvSpPr txBox="1"/>
          <p:nvPr>
            <p:custDataLst>
              <p:tags r:id="rId12"/>
            </p:custDataLst>
          </p:nvPr>
        </p:nvSpPr>
        <p:spPr bwMode="auto">
          <a:xfrm>
            <a:off x="6179289" y="3263430"/>
            <a:ext cx="1684685" cy="2826436"/>
          </a:xfrm>
          <a:prstGeom prst="rect">
            <a:avLst/>
          </a:prstGeom>
          <a:noFill/>
        </p:spPr>
        <p:txBody>
          <a:bodyPr vert="horz" wrap="square" lIns="91440" tIns="45720" rIns="91440" bIns="4572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lnSpc>
                <a:spcPct val="130000"/>
              </a:lnSpc>
              <a:spcBef>
                <a:spcPct val="0"/>
              </a:spcBef>
              <a:spcAft>
                <a:spcPct val="0"/>
              </a:spcAft>
              <a:buClrTx/>
              <a:buSzTx/>
              <a:buFontTx/>
            </a:pPr>
            <a:r>
              <a:rPr lang="zh-CN" altLang="en-US" spc="150">
                <a:solidFill>
                  <a:schemeClr val="tx1">
                    <a:lumMod val="75000"/>
                    <a:lumOff val="25000"/>
                  </a:schemeClr>
                </a:solidFill>
                <a:latin typeface="+mn-ea"/>
                <a:sym typeface="+mn-ea"/>
              </a:rPr>
              <a:t>治疗经过：止血措施、药物使用、输血情况等</a:t>
            </a:r>
            <a:endParaRPr lang="zh-CN" altLang="en-US" spc="150">
              <a:solidFill>
                <a:schemeClr val="tx1">
                  <a:lumMod val="75000"/>
                  <a:lumOff val="25000"/>
                </a:schemeClr>
              </a:solidFill>
              <a:latin typeface="+mn-ea"/>
              <a:sym typeface="+mn-ea"/>
            </a:endParaRPr>
          </a:p>
        </p:txBody>
      </p:sp>
      <p:sp>
        <p:nvSpPr>
          <p:cNvPr id="46" name="矩形 45"/>
          <p:cNvSpPr/>
          <p:nvPr>
            <p:custDataLst>
              <p:tags r:id="rId13"/>
            </p:custDataLst>
          </p:nvPr>
        </p:nvSpPr>
        <p:spPr>
          <a:xfrm>
            <a:off x="6218135" y="2912543"/>
            <a:ext cx="1607418" cy="113830"/>
          </a:xfrm>
          <a:prstGeom prst="rect">
            <a:avLst/>
          </a:prstGeom>
          <a:solidFill>
            <a:schemeClr val="accent4"/>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fontScale="25000"/>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lnSpc>
                <a:spcPct val="140000"/>
              </a:lnSpc>
            </a:pPr>
            <a:endParaRPr>
              <a:latin typeface="+mn-ea"/>
              <a:sym typeface="Arial" pitchFamily="34" charset="0"/>
            </a:endParaRPr>
          </a:p>
        </p:txBody>
      </p:sp>
      <p:sp>
        <p:nvSpPr>
          <p:cNvPr id="20" name="任意多边形 19"/>
          <p:cNvSpPr/>
          <p:nvPr>
            <p:custDataLst>
              <p:tags r:id="rId14"/>
            </p:custDataLst>
          </p:nvPr>
        </p:nvSpPr>
        <p:spPr>
          <a:xfrm rot="16200000" flipV="1">
            <a:off x="8284611" y="1650369"/>
            <a:ext cx="1191421" cy="1193491"/>
          </a:xfrm>
          <a:custGeom>
            <a:gdLst>
              <a:gd name="connsiteX0" fmla="*/ 131121 w 3124913"/>
              <a:gd name="connsiteY0" fmla="*/ 1249162 h 3130701"/>
              <a:gd name="connsiteX1" fmla="*/ 132370 w 3124913"/>
              <a:gd name="connsiteY1" fmla="*/ 1247913 h 3130701"/>
              <a:gd name="connsiteX2" fmla="*/ 1249163 w 3124913"/>
              <a:gd name="connsiteY2" fmla="*/ 131120 h 3130701"/>
              <a:gd name="connsiteX3" fmla="*/ 1882271 w 3124913"/>
              <a:gd name="connsiteY3" fmla="*/ 131120 h 3130701"/>
              <a:gd name="connsiteX4" fmla="*/ 1882271 w 3124913"/>
              <a:gd name="connsiteY4" fmla="*/ 764228 h 3130701"/>
              <a:gd name="connsiteX5" fmla="*/ 1516049 w 3124913"/>
              <a:gd name="connsiteY5" fmla="*/ 1130450 h 3130701"/>
              <a:gd name="connsiteX6" fmla="*/ 2677238 w 3124913"/>
              <a:gd name="connsiteY6" fmla="*/ 1130450 h 3130701"/>
              <a:gd name="connsiteX7" fmla="*/ 3124913 w 3124913"/>
              <a:gd name="connsiteY7" fmla="*/ 1578125 h 3130701"/>
              <a:gd name="connsiteX8" fmla="*/ 2677238 w 3124913"/>
              <a:gd name="connsiteY8" fmla="*/ 2025800 h 3130701"/>
              <a:gd name="connsiteX9" fmla="*/ 1545864 w 3124913"/>
              <a:gd name="connsiteY9" fmla="*/ 2025800 h 3130701"/>
              <a:gd name="connsiteX10" fmla="*/ 1883520 w 3124913"/>
              <a:gd name="connsiteY10" fmla="*/ 2363456 h 3130701"/>
              <a:gd name="connsiteX11" fmla="*/ 1883520 w 3124913"/>
              <a:gd name="connsiteY11" fmla="*/ 2999063 h 3130701"/>
              <a:gd name="connsiteX12" fmla="*/ 1247913 w 3124913"/>
              <a:gd name="connsiteY12" fmla="*/ 2999063 h 3130701"/>
              <a:gd name="connsiteX13" fmla="*/ 132370 w 3124913"/>
              <a:gd name="connsiteY13" fmla="*/ 1883520 h 3130701"/>
              <a:gd name="connsiteX14" fmla="*/ 131809 w 3124913"/>
              <a:gd name="connsiteY14" fmla="*/ 1882832 h 3130701"/>
              <a:gd name="connsiteX15" fmla="*/ 131121 w 3124913"/>
              <a:gd name="connsiteY15" fmla="*/ 1882270 h 3130701"/>
              <a:gd name="connsiteX16" fmla="*/ 131121 w 3124913"/>
              <a:gd name="connsiteY16" fmla="*/ 1249162 h 313070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124913" h="3130701">
                <a:moveTo>
                  <a:pt x="131121" y="1249162"/>
                </a:moveTo>
                <a:lnTo>
                  <a:pt x="132370" y="1247913"/>
                </a:lnTo>
                <a:lnTo>
                  <a:pt x="1249163" y="131120"/>
                </a:lnTo>
                <a:cubicBezTo>
                  <a:pt x="1423991" y="-43707"/>
                  <a:pt x="1707443" y="-43707"/>
                  <a:pt x="1882271" y="131120"/>
                </a:cubicBezTo>
                <a:cubicBezTo>
                  <a:pt x="2057099" y="305948"/>
                  <a:pt x="2057099" y="589401"/>
                  <a:pt x="1882271" y="764228"/>
                </a:cubicBezTo>
                <a:lnTo>
                  <a:pt x="1516049" y="1130450"/>
                </a:lnTo>
                <a:lnTo>
                  <a:pt x="2677238" y="1130450"/>
                </a:lnTo>
                <a:cubicBezTo>
                  <a:pt x="2924482" y="1130450"/>
                  <a:pt x="3124913" y="1330881"/>
                  <a:pt x="3124913" y="1578125"/>
                </a:cubicBezTo>
                <a:cubicBezTo>
                  <a:pt x="3124913" y="1825369"/>
                  <a:pt x="2924482" y="2025800"/>
                  <a:pt x="2677238" y="2025800"/>
                </a:cubicBezTo>
                <a:lnTo>
                  <a:pt x="1545864" y="2025800"/>
                </a:lnTo>
                <a:lnTo>
                  <a:pt x="1883520" y="2363456"/>
                </a:lnTo>
                <a:cubicBezTo>
                  <a:pt x="2059038" y="2538974"/>
                  <a:pt x="2059038" y="2823545"/>
                  <a:pt x="1883520" y="2999063"/>
                </a:cubicBezTo>
                <a:cubicBezTo>
                  <a:pt x="1708002" y="3174581"/>
                  <a:pt x="1423431" y="3174581"/>
                  <a:pt x="1247913" y="2999063"/>
                </a:cubicBezTo>
                <a:lnTo>
                  <a:pt x="132370" y="1883520"/>
                </a:lnTo>
                <a:lnTo>
                  <a:pt x="131809" y="1882832"/>
                </a:lnTo>
                <a:lnTo>
                  <a:pt x="131121" y="1882270"/>
                </a:lnTo>
                <a:cubicBezTo>
                  <a:pt x="-43707" y="1707442"/>
                  <a:pt x="-43707" y="1423990"/>
                  <a:pt x="131121" y="1249162"/>
                </a:cubicBezTo>
                <a:close/>
              </a:path>
            </a:pathLst>
          </a:custGeom>
          <a:solidFill>
            <a:schemeClr val="accent5"/>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lnSpc>
                <a:spcPct val="120000"/>
              </a:lnSpc>
            </a:pPr>
            <a:endParaRPr>
              <a:latin typeface="+mn-ea"/>
              <a:sym typeface="Arial" pitchFamily="34" charset="0"/>
            </a:endParaRPr>
          </a:p>
        </p:txBody>
      </p:sp>
      <p:sp>
        <p:nvSpPr>
          <p:cNvPr id="37" name="文本框 36"/>
          <p:cNvSpPr txBox="1"/>
          <p:nvPr>
            <p:custDataLst>
              <p:tags r:id="rId15"/>
            </p:custDataLst>
          </p:nvPr>
        </p:nvSpPr>
        <p:spPr bwMode="auto">
          <a:xfrm>
            <a:off x="8036889" y="3263430"/>
            <a:ext cx="1684685" cy="2826436"/>
          </a:xfrm>
          <a:prstGeom prst="rect">
            <a:avLst/>
          </a:prstGeom>
          <a:noFill/>
        </p:spPr>
        <p:txBody>
          <a:bodyPr vert="horz" wrap="square" lIns="91440" tIns="45720" rIns="91440" bIns="4572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lnSpc>
                <a:spcPct val="130000"/>
              </a:lnSpc>
              <a:spcBef>
                <a:spcPct val="0"/>
              </a:spcBef>
              <a:spcAft>
                <a:spcPct val="0"/>
              </a:spcAft>
              <a:buClrTx/>
              <a:buSzTx/>
              <a:buFontTx/>
            </a:pPr>
            <a:r>
              <a:rPr lang="zh-CN" altLang="en-US" spc="150">
                <a:solidFill>
                  <a:schemeClr val="tx1">
                    <a:lumMod val="75000"/>
                    <a:lumOff val="25000"/>
                  </a:schemeClr>
                </a:solidFill>
                <a:latin typeface="+mn-ea"/>
                <a:sym typeface="+mn-ea"/>
              </a:rPr>
              <a:t>术后恢复情况：生命体征、伤口愈合情况等</a:t>
            </a:r>
            <a:endParaRPr lang="zh-CN" altLang="en-US" spc="150">
              <a:solidFill>
                <a:schemeClr val="tx1">
                  <a:lumMod val="75000"/>
                  <a:lumOff val="25000"/>
                </a:schemeClr>
              </a:solidFill>
              <a:latin typeface="+mn-ea"/>
              <a:sym typeface="+mn-ea"/>
            </a:endParaRPr>
          </a:p>
        </p:txBody>
      </p:sp>
      <p:sp>
        <p:nvSpPr>
          <p:cNvPr id="47" name="矩形 46"/>
          <p:cNvSpPr/>
          <p:nvPr>
            <p:custDataLst>
              <p:tags r:id="rId16"/>
            </p:custDataLst>
          </p:nvPr>
        </p:nvSpPr>
        <p:spPr>
          <a:xfrm>
            <a:off x="8075098" y="2912543"/>
            <a:ext cx="1607418" cy="113830"/>
          </a:xfrm>
          <a:prstGeom prst="rect">
            <a:avLst/>
          </a:prstGeom>
          <a:solidFill>
            <a:schemeClr val="accent5"/>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fontScale="25000"/>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lnSpc>
                <a:spcPct val="140000"/>
              </a:lnSpc>
            </a:pPr>
            <a:endParaRPr>
              <a:latin typeface="+mn-ea"/>
              <a:sym typeface="Arial" pitchFamily="34" charset="0"/>
            </a:endParaRPr>
          </a:p>
        </p:txBody>
      </p:sp>
      <p:sp>
        <p:nvSpPr>
          <p:cNvPr id="24" name="任意多边形 23"/>
          <p:cNvSpPr/>
          <p:nvPr>
            <p:custDataLst>
              <p:tags r:id="rId17"/>
            </p:custDataLst>
          </p:nvPr>
        </p:nvSpPr>
        <p:spPr>
          <a:xfrm rot="18900000" flipV="1">
            <a:off x="10140301" y="1650369"/>
            <a:ext cx="1191421" cy="1193491"/>
          </a:xfrm>
          <a:custGeom>
            <a:gdLst>
              <a:gd name="connsiteX0" fmla="*/ 131121 w 3124913"/>
              <a:gd name="connsiteY0" fmla="*/ 1249162 h 3130701"/>
              <a:gd name="connsiteX1" fmla="*/ 132370 w 3124913"/>
              <a:gd name="connsiteY1" fmla="*/ 1247913 h 3130701"/>
              <a:gd name="connsiteX2" fmla="*/ 1249163 w 3124913"/>
              <a:gd name="connsiteY2" fmla="*/ 131120 h 3130701"/>
              <a:gd name="connsiteX3" fmla="*/ 1882271 w 3124913"/>
              <a:gd name="connsiteY3" fmla="*/ 131120 h 3130701"/>
              <a:gd name="connsiteX4" fmla="*/ 1882271 w 3124913"/>
              <a:gd name="connsiteY4" fmla="*/ 764228 h 3130701"/>
              <a:gd name="connsiteX5" fmla="*/ 1516049 w 3124913"/>
              <a:gd name="connsiteY5" fmla="*/ 1130450 h 3130701"/>
              <a:gd name="connsiteX6" fmla="*/ 2677238 w 3124913"/>
              <a:gd name="connsiteY6" fmla="*/ 1130450 h 3130701"/>
              <a:gd name="connsiteX7" fmla="*/ 3124913 w 3124913"/>
              <a:gd name="connsiteY7" fmla="*/ 1578125 h 3130701"/>
              <a:gd name="connsiteX8" fmla="*/ 2677238 w 3124913"/>
              <a:gd name="connsiteY8" fmla="*/ 2025800 h 3130701"/>
              <a:gd name="connsiteX9" fmla="*/ 1545864 w 3124913"/>
              <a:gd name="connsiteY9" fmla="*/ 2025800 h 3130701"/>
              <a:gd name="connsiteX10" fmla="*/ 1883520 w 3124913"/>
              <a:gd name="connsiteY10" fmla="*/ 2363456 h 3130701"/>
              <a:gd name="connsiteX11" fmla="*/ 1883520 w 3124913"/>
              <a:gd name="connsiteY11" fmla="*/ 2999063 h 3130701"/>
              <a:gd name="connsiteX12" fmla="*/ 1247913 w 3124913"/>
              <a:gd name="connsiteY12" fmla="*/ 2999063 h 3130701"/>
              <a:gd name="connsiteX13" fmla="*/ 132370 w 3124913"/>
              <a:gd name="connsiteY13" fmla="*/ 1883520 h 3130701"/>
              <a:gd name="connsiteX14" fmla="*/ 131809 w 3124913"/>
              <a:gd name="connsiteY14" fmla="*/ 1882832 h 3130701"/>
              <a:gd name="connsiteX15" fmla="*/ 131121 w 3124913"/>
              <a:gd name="connsiteY15" fmla="*/ 1882270 h 3130701"/>
              <a:gd name="connsiteX16" fmla="*/ 131121 w 3124913"/>
              <a:gd name="connsiteY16" fmla="*/ 1249162 h 313070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124913" h="3130701">
                <a:moveTo>
                  <a:pt x="131121" y="1249162"/>
                </a:moveTo>
                <a:lnTo>
                  <a:pt x="132370" y="1247913"/>
                </a:lnTo>
                <a:lnTo>
                  <a:pt x="1249163" y="131120"/>
                </a:lnTo>
                <a:cubicBezTo>
                  <a:pt x="1423991" y="-43707"/>
                  <a:pt x="1707443" y="-43707"/>
                  <a:pt x="1882271" y="131120"/>
                </a:cubicBezTo>
                <a:cubicBezTo>
                  <a:pt x="2057099" y="305948"/>
                  <a:pt x="2057099" y="589401"/>
                  <a:pt x="1882271" y="764228"/>
                </a:cubicBezTo>
                <a:lnTo>
                  <a:pt x="1516049" y="1130450"/>
                </a:lnTo>
                <a:lnTo>
                  <a:pt x="2677238" y="1130450"/>
                </a:lnTo>
                <a:cubicBezTo>
                  <a:pt x="2924482" y="1130450"/>
                  <a:pt x="3124913" y="1330881"/>
                  <a:pt x="3124913" y="1578125"/>
                </a:cubicBezTo>
                <a:cubicBezTo>
                  <a:pt x="3124913" y="1825369"/>
                  <a:pt x="2924482" y="2025800"/>
                  <a:pt x="2677238" y="2025800"/>
                </a:cubicBezTo>
                <a:lnTo>
                  <a:pt x="1545864" y="2025800"/>
                </a:lnTo>
                <a:lnTo>
                  <a:pt x="1883520" y="2363456"/>
                </a:lnTo>
                <a:cubicBezTo>
                  <a:pt x="2059038" y="2538974"/>
                  <a:pt x="2059038" y="2823545"/>
                  <a:pt x="1883520" y="2999063"/>
                </a:cubicBezTo>
                <a:cubicBezTo>
                  <a:pt x="1708002" y="3174581"/>
                  <a:pt x="1423431" y="3174581"/>
                  <a:pt x="1247913" y="2999063"/>
                </a:cubicBezTo>
                <a:lnTo>
                  <a:pt x="132370" y="1883520"/>
                </a:lnTo>
                <a:lnTo>
                  <a:pt x="131809" y="1882832"/>
                </a:lnTo>
                <a:lnTo>
                  <a:pt x="131121" y="1882270"/>
                </a:lnTo>
                <a:cubicBezTo>
                  <a:pt x="-43707" y="1707442"/>
                  <a:pt x="-43707" y="1423990"/>
                  <a:pt x="131121" y="1249162"/>
                </a:cubicBezTo>
                <a:close/>
              </a:path>
            </a:pathLst>
          </a:custGeom>
          <a:solidFill>
            <a:schemeClr val="accent6"/>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lnSpc>
                <a:spcPct val="120000"/>
              </a:lnSpc>
            </a:pPr>
            <a:endParaRPr>
              <a:latin typeface="+mn-ea"/>
              <a:sym typeface="Arial" pitchFamily="34" charset="0"/>
            </a:endParaRPr>
          </a:p>
        </p:txBody>
      </p:sp>
      <p:sp>
        <p:nvSpPr>
          <p:cNvPr id="40" name="文本框 39"/>
          <p:cNvSpPr txBox="1"/>
          <p:nvPr>
            <p:custDataLst>
              <p:tags r:id="rId18"/>
            </p:custDataLst>
          </p:nvPr>
        </p:nvSpPr>
        <p:spPr bwMode="auto">
          <a:xfrm>
            <a:off x="9893852" y="3263430"/>
            <a:ext cx="1684685" cy="2826436"/>
          </a:xfrm>
          <a:prstGeom prst="rect">
            <a:avLst/>
          </a:prstGeom>
          <a:noFill/>
        </p:spPr>
        <p:txBody>
          <a:bodyPr vert="horz" wrap="square" lIns="91440" tIns="45720" rIns="91440" bIns="4572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lnSpc>
                <a:spcPct val="130000"/>
              </a:lnSpc>
              <a:spcBef>
                <a:spcPct val="0"/>
              </a:spcBef>
              <a:spcAft>
                <a:spcPct val="0"/>
              </a:spcAft>
              <a:buClrTx/>
              <a:buSzTx/>
              <a:buFontTx/>
            </a:pPr>
            <a:r>
              <a:rPr lang="zh-CN" altLang="en-US" spc="150">
                <a:solidFill>
                  <a:schemeClr val="tx1">
                    <a:lumMod val="75000"/>
                    <a:lumOff val="25000"/>
                  </a:schemeClr>
                </a:solidFill>
                <a:latin typeface="+mn-ea"/>
                <a:sym typeface="+mn-ea"/>
              </a:rPr>
              <a:t>出院情况：出院时间、随访情况等</a:t>
            </a:r>
            <a:endParaRPr lang="zh-CN" altLang="en-US" spc="150">
              <a:solidFill>
                <a:schemeClr val="tx1">
                  <a:lumMod val="75000"/>
                  <a:lumOff val="25000"/>
                </a:schemeClr>
              </a:solidFill>
              <a:latin typeface="+mn-ea"/>
              <a:sym typeface="+mn-ea"/>
            </a:endParaRPr>
          </a:p>
        </p:txBody>
      </p:sp>
      <p:sp>
        <p:nvSpPr>
          <p:cNvPr id="48" name="矩形 47"/>
          <p:cNvSpPr/>
          <p:nvPr>
            <p:custDataLst>
              <p:tags r:id="rId19"/>
            </p:custDataLst>
          </p:nvPr>
        </p:nvSpPr>
        <p:spPr>
          <a:xfrm>
            <a:off x="9932698" y="2912543"/>
            <a:ext cx="1607418" cy="113830"/>
          </a:xfrm>
          <a:prstGeom prst="rect">
            <a:avLst/>
          </a:prstGeom>
          <a:solidFill>
            <a:schemeClr val="accent6"/>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fontScale="25000"/>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lnSpc>
                <a:spcPct val="140000"/>
              </a:lnSpc>
            </a:pPr>
            <a:endParaRPr>
              <a:latin typeface="+mn-ea"/>
              <a:sym typeface="Arial" pitchFamily="34" charset="0"/>
            </a:endParaRP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标题 2"/>
          <p:cNvSpPr>
            <a:spLocks noGrp="1"/>
          </p:cNvSpPr>
          <p:nvPr>
            <p:ph type="title" idx="1"/>
          </p:nvPr>
        </p:nvSpPr>
        <p:spPr/>
        <p:txBody>
          <a:bodyPr/>
          <a:lstStyle/>
          <a:p>
            <a:r>
              <a:rPr lang="zh-CN" altLang="en-US"/>
              <a:t>当前病情及护理需求</a:t>
            </a:r>
            <a:endParaRPr lang="zh-CN" altLang="en-US"/>
          </a:p>
        </p:txBody>
      </p:sp>
      <p:sp>
        <p:nvSpPr>
          <p:cNvPr id="11280" name="Freeform 16"/>
          <p:cNvSpPr/>
          <p:nvPr>
            <p:custDataLst>
              <p:tags r:id="rId2"/>
            </p:custDataLst>
          </p:nvPr>
        </p:nvSpPr>
        <p:spPr bwMode="auto">
          <a:xfrm>
            <a:off x="850860" y="3336361"/>
            <a:ext cx="2182780" cy="2913054"/>
          </a:xfrm>
          <a:custGeom>
            <a:cxnLst>
              <a:cxn ang="0">
                <a:pos x="49" y="0"/>
              </a:cxn>
              <a:cxn ang="0">
                <a:pos x="391" y="0"/>
              </a:cxn>
              <a:cxn ang="0">
                <a:pos x="440" y="49"/>
              </a:cxn>
              <a:cxn ang="0">
                <a:pos x="440" y="465"/>
              </a:cxn>
              <a:cxn ang="0">
                <a:pos x="391" y="513"/>
              </a:cxn>
              <a:cxn ang="0">
                <a:pos x="49" y="513"/>
              </a:cxn>
              <a:cxn ang="0">
                <a:pos x="0" y="465"/>
              </a:cxn>
              <a:cxn ang="0">
                <a:pos x="0" y="49"/>
              </a:cxn>
              <a:cxn ang="0">
                <a:pos x="49" y="0"/>
              </a:cxn>
            </a:cxnLst>
            <a:rect l="0" t="0" r="r" b="b"/>
            <a:pathLst>
              <a:path w="440" h="513">
                <a:moveTo>
                  <a:pt x="49" y="0"/>
                </a:moveTo>
                <a:cubicBezTo>
                  <a:pt x="391" y="0"/>
                  <a:pt x="391" y="0"/>
                  <a:pt x="391" y="0"/>
                </a:cubicBezTo>
                <a:cubicBezTo>
                  <a:pt x="418" y="0"/>
                  <a:pt x="440" y="22"/>
                  <a:pt x="440" y="49"/>
                </a:cubicBezTo>
                <a:cubicBezTo>
                  <a:pt x="440" y="465"/>
                  <a:pt x="440" y="465"/>
                  <a:pt x="440" y="465"/>
                </a:cubicBezTo>
                <a:cubicBezTo>
                  <a:pt x="440" y="492"/>
                  <a:pt x="418" y="513"/>
                  <a:pt x="391" y="513"/>
                </a:cubicBezTo>
                <a:cubicBezTo>
                  <a:pt x="49" y="513"/>
                  <a:pt x="49" y="513"/>
                  <a:pt x="49" y="513"/>
                </a:cubicBezTo>
                <a:cubicBezTo>
                  <a:pt x="22" y="513"/>
                  <a:pt x="0" y="492"/>
                  <a:pt x="0" y="465"/>
                </a:cubicBezTo>
                <a:cubicBezTo>
                  <a:pt x="0" y="49"/>
                  <a:pt x="0" y="49"/>
                  <a:pt x="0" y="49"/>
                </a:cubicBezTo>
                <a:cubicBezTo>
                  <a:pt x="0" y="22"/>
                  <a:pt x="22" y="0"/>
                  <a:pt x="49" y="0"/>
                </a:cubicBezTo>
                <a:close/>
              </a:path>
            </a:pathLst>
          </a:custGeom>
          <a:gradFill>
            <a:gsLst>
              <a:gs pos="0">
                <a:schemeClr val="accent1">
                  <a:lumMod val="5000"/>
                  <a:lumOff val="95000"/>
                </a:schemeClr>
              </a:gs>
              <a:gs pos="0">
                <a:schemeClr val="accent1">
                  <a:lumMod val="20000"/>
                  <a:lumOff val="80000"/>
                </a:schemeClr>
              </a:gs>
            </a:gsLst>
            <a:lin ang="5400000" scaled="0"/>
          </a:gradFill>
          <a:ln w="9525">
            <a:noFill/>
            <a:round/>
          </a:ln>
        </p:spPr>
        <p:txBody>
          <a:bodyPr vert="horz" wrap="square" lIns="91440" tIns="45720" rIns="91440" bIns="45720" numCol="1" anchor="t" anchorCtr="0" compatLnSpc="1">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mn-ea"/>
            </a:endParaRPr>
          </a:p>
        </p:txBody>
      </p:sp>
      <p:sp>
        <p:nvSpPr>
          <p:cNvPr id="11276" name="Freeform 12"/>
          <p:cNvSpPr/>
          <p:nvPr>
            <p:custDataLst>
              <p:tags r:id="rId3"/>
            </p:custDataLst>
          </p:nvPr>
        </p:nvSpPr>
        <p:spPr bwMode="auto">
          <a:xfrm>
            <a:off x="850860" y="1490400"/>
            <a:ext cx="2182780" cy="2029037"/>
          </a:xfrm>
          <a:custGeom>
            <a:cxnLst>
              <a:cxn ang="0">
                <a:pos x="49" y="0"/>
              </a:cxn>
              <a:cxn ang="0">
                <a:pos x="391" y="0"/>
              </a:cxn>
              <a:cxn ang="0">
                <a:pos x="440" y="49"/>
              </a:cxn>
              <a:cxn ang="0">
                <a:pos x="440" y="465"/>
              </a:cxn>
              <a:cxn ang="0">
                <a:pos x="391" y="416"/>
              </a:cxn>
              <a:cxn ang="0">
                <a:pos x="49" y="416"/>
              </a:cxn>
              <a:cxn ang="0">
                <a:pos x="0" y="465"/>
              </a:cxn>
              <a:cxn ang="0">
                <a:pos x="0" y="49"/>
              </a:cxn>
              <a:cxn ang="0">
                <a:pos x="49" y="0"/>
              </a:cxn>
            </a:cxnLst>
            <a:rect l="0" t="0" r="r" b="b"/>
            <a:pathLst>
              <a:path w="440" h="465">
                <a:moveTo>
                  <a:pt x="49" y="0"/>
                </a:moveTo>
                <a:cubicBezTo>
                  <a:pt x="391" y="0"/>
                  <a:pt x="391" y="0"/>
                  <a:pt x="391" y="0"/>
                </a:cubicBezTo>
                <a:cubicBezTo>
                  <a:pt x="418" y="0"/>
                  <a:pt x="440" y="22"/>
                  <a:pt x="440" y="49"/>
                </a:cubicBezTo>
                <a:cubicBezTo>
                  <a:pt x="440" y="465"/>
                  <a:pt x="440" y="465"/>
                  <a:pt x="440" y="465"/>
                </a:cubicBezTo>
                <a:cubicBezTo>
                  <a:pt x="440" y="438"/>
                  <a:pt x="418" y="416"/>
                  <a:pt x="391" y="416"/>
                </a:cubicBezTo>
                <a:cubicBezTo>
                  <a:pt x="49" y="416"/>
                  <a:pt x="49" y="416"/>
                  <a:pt x="49" y="416"/>
                </a:cubicBezTo>
                <a:cubicBezTo>
                  <a:pt x="22" y="416"/>
                  <a:pt x="0" y="438"/>
                  <a:pt x="0" y="465"/>
                </a:cubicBezTo>
                <a:cubicBezTo>
                  <a:pt x="0" y="49"/>
                  <a:pt x="0" y="49"/>
                  <a:pt x="0" y="49"/>
                </a:cubicBezTo>
                <a:cubicBezTo>
                  <a:pt x="0" y="22"/>
                  <a:pt x="22" y="0"/>
                  <a:pt x="49" y="0"/>
                </a:cubicBezTo>
                <a:close/>
              </a:path>
            </a:pathLst>
          </a:custGeom>
          <a:solidFill>
            <a:schemeClr val="accent1">
              <a:lumMod val="60000"/>
              <a:lumOff val="40000"/>
            </a:schemeClr>
          </a:solidFill>
          <a:ln w="34925" cap="rnd">
            <a:solidFill>
              <a:schemeClr val="accent1"/>
            </a:solidFill>
            <a:round/>
          </a:ln>
        </p:spPr>
        <p:txBody>
          <a:bodyPr vert="horz" wrap="square" lIns="91440" tIns="45720" rIns="91440" bIns="45720" numCol="1" anchor="t" anchorCtr="0" compatLnSpc="1">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mn-ea"/>
            </a:endParaRPr>
          </a:p>
        </p:txBody>
      </p:sp>
      <p:sp>
        <p:nvSpPr>
          <p:cNvPr id="35" name="文本框 34"/>
          <p:cNvSpPr txBox="1"/>
          <p:nvPr>
            <p:custDataLst>
              <p:tags r:id="rId4"/>
            </p:custDataLst>
          </p:nvPr>
        </p:nvSpPr>
        <p:spPr>
          <a:xfrm>
            <a:off x="1232402" y="1843343"/>
            <a:ext cx="1418538" cy="1114630"/>
          </a:xfrm>
          <a:prstGeom prst="rect">
            <a:avLst/>
          </a:prstGeom>
          <a:noFill/>
        </p:spPr>
        <p:txBody>
          <a:bodyPr wrap="square" bIns="0"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5400" b="1" spc="300">
                <a:solidFill>
                  <a:schemeClr val="lt1">
                    <a:lumMod val="100000"/>
                  </a:schemeClr>
                </a:solidFill>
                <a:uFillTx/>
                <a:latin typeface="+mn-ea"/>
              </a:rPr>
              <a:t>01</a:t>
            </a:r>
            <a:endParaRPr lang="en-US" altLang="zh-CN" sz="5400" b="1" spc="300">
              <a:solidFill>
                <a:schemeClr val="lt1">
                  <a:lumMod val="100000"/>
                </a:schemeClr>
              </a:solidFill>
              <a:uFillTx/>
              <a:latin typeface="+mn-ea"/>
            </a:endParaRPr>
          </a:p>
        </p:txBody>
      </p:sp>
      <p:sp>
        <p:nvSpPr>
          <p:cNvPr id="29" name="Freeform 16"/>
          <p:cNvSpPr/>
          <p:nvPr>
            <p:custDataLst>
              <p:tags r:id="rId5"/>
            </p:custDataLst>
          </p:nvPr>
        </p:nvSpPr>
        <p:spPr bwMode="auto">
          <a:xfrm>
            <a:off x="3617852" y="3336361"/>
            <a:ext cx="2182780" cy="2913054"/>
          </a:xfrm>
          <a:custGeom>
            <a:cxnLst>
              <a:cxn ang="0">
                <a:pos x="49" y="0"/>
              </a:cxn>
              <a:cxn ang="0">
                <a:pos x="391" y="0"/>
              </a:cxn>
              <a:cxn ang="0">
                <a:pos x="440" y="49"/>
              </a:cxn>
              <a:cxn ang="0">
                <a:pos x="440" y="465"/>
              </a:cxn>
              <a:cxn ang="0">
                <a:pos x="391" y="513"/>
              </a:cxn>
              <a:cxn ang="0">
                <a:pos x="49" y="513"/>
              </a:cxn>
              <a:cxn ang="0">
                <a:pos x="0" y="465"/>
              </a:cxn>
              <a:cxn ang="0">
                <a:pos x="0" y="49"/>
              </a:cxn>
              <a:cxn ang="0">
                <a:pos x="49" y="0"/>
              </a:cxn>
            </a:cxnLst>
            <a:rect l="0" t="0" r="r" b="b"/>
            <a:pathLst>
              <a:path w="440" h="513">
                <a:moveTo>
                  <a:pt x="49" y="0"/>
                </a:moveTo>
                <a:cubicBezTo>
                  <a:pt x="391" y="0"/>
                  <a:pt x="391" y="0"/>
                  <a:pt x="391" y="0"/>
                </a:cubicBezTo>
                <a:cubicBezTo>
                  <a:pt x="418" y="0"/>
                  <a:pt x="440" y="22"/>
                  <a:pt x="440" y="49"/>
                </a:cubicBezTo>
                <a:cubicBezTo>
                  <a:pt x="440" y="465"/>
                  <a:pt x="440" y="465"/>
                  <a:pt x="440" y="465"/>
                </a:cubicBezTo>
                <a:cubicBezTo>
                  <a:pt x="440" y="492"/>
                  <a:pt x="418" y="513"/>
                  <a:pt x="391" y="513"/>
                </a:cubicBezTo>
                <a:cubicBezTo>
                  <a:pt x="49" y="513"/>
                  <a:pt x="49" y="513"/>
                  <a:pt x="49" y="513"/>
                </a:cubicBezTo>
                <a:cubicBezTo>
                  <a:pt x="22" y="513"/>
                  <a:pt x="0" y="492"/>
                  <a:pt x="0" y="465"/>
                </a:cubicBezTo>
                <a:cubicBezTo>
                  <a:pt x="0" y="49"/>
                  <a:pt x="0" y="49"/>
                  <a:pt x="0" y="49"/>
                </a:cubicBezTo>
                <a:cubicBezTo>
                  <a:pt x="0" y="22"/>
                  <a:pt x="22" y="0"/>
                  <a:pt x="49" y="0"/>
                </a:cubicBezTo>
                <a:close/>
              </a:path>
            </a:pathLst>
          </a:custGeom>
          <a:gradFill>
            <a:gsLst>
              <a:gs pos="0">
                <a:schemeClr val="accent1">
                  <a:lumMod val="5000"/>
                  <a:lumOff val="95000"/>
                </a:schemeClr>
              </a:gs>
              <a:gs pos="0">
                <a:schemeClr val="accent2">
                  <a:lumMod val="20000"/>
                  <a:lumOff val="80000"/>
                </a:schemeClr>
              </a:gs>
            </a:gsLst>
            <a:lin ang="5400000" scaled="0"/>
          </a:gradFill>
          <a:ln w="9525">
            <a:noFill/>
            <a:round/>
          </a:ln>
        </p:spPr>
        <p:txBody>
          <a:bodyPr vert="horz" wrap="square" lIns="91440" tIns="45720" rIns="91440" bIns="45720" numCol="1" anchor="t" anchorCtr="0" compatLnSpc="1">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mn-ea"/>
            </a:endParaRPr>
          </a:p>
        </p:txBody>
      </p:sp>
      <p:sp>
        <p:nvSpPr>
          <p:cNvPr id="31" name="Freeform 12"/>
          <p:cNvSpPr/>
          <p:nvPr>
            <p:custDataLst>
              <p:tags r:id="rId6"/>
            </p:custDataLst>
          </p:nvPr>
        </p:nvSpPr>
        <p:spPr bwMode="auto">
          <a:xfrm>
            <a:off x="3617852" y="1490400"/>
            <a:ext cx="2182780" cy="2029037"/>
          </a:xfrm>
          <a:custGeom>
            <a:cxnLst>
              <a:cxn ang="0">
                <a:pos x="49" y="0"/>
              </a:cxn>
              <a:cxn ang="0">
                <a:pos x="391" y="0"/>
              </a:cxn>
              <a:cxn ang="0">
                <a:pos x="440" y="49"/>
              </a:cxn>
              <a:cxn ang="0">
                <a:pos x="440" y="465"/>
              </a:cxn>
              <a:cxn ang="0">
                <a:pos x="391" y="416"/>
              </a:cxn>
              <a:cxn ang="0">
                <a:pos x="49" y="416"/>
              </a:cxn>
              <a:cxn ang="0">
                <a:pos x="0" y="465"/>
              </a:cxn>
              <a:cxn ang="0">
                <a:pos x="0" y="49"/>
              </a:cxn>
              <a:cxn ang="0">
                <a:pos x="49" y="0"/>
              </a:cxn>
            </a:cxnLst>
            <a:rect l="0" t="0" r="r" b="b"/>
            <a:pathLst>
              <a:path w="440" h="465">
                <a:moveTo>
                  <a:pt x="49" y="0"/>
                </a:moveTo>
                <a:cubicBezTo>
                  <a:pt x="391" y="0"/>
                  <a:pt x="391" y="0"/>
                  <a:pt x="391" y="0"/>
                </a:cubicBezTo>
                <a:cubicBezTo>
                  <a:pt x="418" y="0"/>
                  <a:pt x="440" y="22"/>
                  <a:pt x="440" y="49"/>
                </a:cubicBezTo>
                <a:cubicBezTo>
                  <a:pt x="440" y="465"/>
                  <a:pt x="440" y="465"/>
                  <a:pt x="440" y="465"/>
                </a:cubicBezTo>
                <a:cubicBezTo>
                  <a:pt x="440" y="438"/>
                  <a:pt x="418" y="416"/>
                  <a:pt x="391" y="416"/>
                </a:cubicBezTo>
                <a:cubicBezTo>
                  <a:pt x="49" y="416"/>
                  <a:pt x="49" y="416"/>
                  <a:pt x="49" y="416"/>
                </a:cubicBezTo>
                <a:cubicBezTo>
                  <a:pt x="22" y="416"/>
                  <a:pt x="0" y="438"/>
                  <a:pt x="0" y="465"/>
                </a:cubicBezTo>
                <a:cubicBezTo>
                  <a:pt x="0" y="49"/>
                  <a:pt x="0" y="49"/>
                  <a:pt x="0" y="49"/>
                </a:cubicBezTo>
                <a:cubicBezTo>
                  <a:pt x="0" y="22"/>
                  <a:pt x="22" y="0"/>
                  <a:pt x="49" y="0"/>
                </a:cubicBezTo>
                <a:close/>
              </a:path>
            </a:pathLst>
          </a:custGeom>
          <a:solidFill>
            <a:schemeClr val="accent2">
              <a:lumMod val="60000"/>
              <a:lumOff val="40000"/>
            </a:schemeClr>
          </a:solidFill>
          <a:ln w="34925" cap="rnd">
            <a:solidFill>
              <a:schemeClr val="accent2"/>
            </a:solidFill>
            <a:round/>
          </a:ln>
        </p:spPr>
        <p:txBody>
          <a:bodyPr vert="horz" wrap="square" lIns="91440" tIns="45720" rIns="91440" bIns="45720" numCol="1" anchor="t" anchorCtr="0" compatLnSpc="1">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mn-ea"/>
            </a:endParaRPr>
          </a:p>
        </p:txBody>
      </p:sp>
      <p:sp>
        <p:nvSpPr>
          <p:cNvPr id="34" name="文本框 33"/>
          <p:cNvSpPr txBox="1"/>
          <p:nvPr>
            <p:custDataLst>
              <p:tags r:id="rId7"/>
            </p:custDataLst>
          </p:nvPr>
        </p:nvSpPr>
        <p:spPr>
          <a:xfrm>
            <a:off x="3999394" y="1843343"/>
            <a:ext cx="1418538" cy="1114630"/>
          </a:xfrm>
          <a:prstGeom prst="rect">
            <a:avLst/>
          </a:prstGeom>
          <a:noFill/>
        </p:spPr>
        <p:txBody>
          <a:bodyPr wrap="square" bIns="0"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5400" b="1" spc="300">
                <a:solidFill>
                  <a:schemeClr val="lt1">
                    <a:lumMod val="100000"/>
                  </a:schemeClr>
                </a:solidFill>
                <a:uFillTx/>
                <a:latin typeface="+mn-ea"/>
              </a:rPr>
              <a:t>02</a:t>
            </a:r>
            <a:endParaRPr lang="en-US" altLang="zh-CN" sz="5400" b="1" spc="300">
              <a:solidFill>
                <a:schemeClr val="lt1">
                  <a:lumMod val="100000"/>
                </a:schemeClr>
              </a:solidFill>
              <a:uFillTx/>
              <a:latin typeface="+mn-ea"/>
            </a:endParaRPr>
          </a:p>
        </p:txBody>
      </p:sp>
      <p:sp>
        <p:nvSpPr>
          <p:cNvPr id="38" name="Freeform 16"/>
          <p:cNvSpPr/>
          <p:nvPr>
            <p:custDataLst>
              <p:tags r:id="rId8"/>
            </p:custDataLst>
          </p:nvPr>
        </p:nvSpPr>
        <p:spPr bwMode="auto">
          <a:xfrm>
            <a:off x="6385494" y="3336361"/>
            <a:ext cx="2182780" cy="2913054"/>
          </a:xfrm>
          <a:custGeom>
            <a:cxnLst>
              <a:cxn ang="0">
                <a:pos x="49" y="0"/>
              </a:cxn>
              <a:cxn ang="0">
                <a:pos x="391" y="0"/>
              </a:cxn>
              <a:cxn ang="0">
                <a:pos x="440" y="49"/>
              </a:cxn>
              <a:cxn ang="0">
                <a:pos x="440" y="465"/>
              </a:cxn>
              <a:cxn ang="0">
                <a:pos x="391" y="513"/>
              </a:cxn>
              <a:cxn ang="0">
                <a:pos x="49" y="513"/>
              </a:cxn>
              <a:cxn ang="0">
                <a:pos x="0" y="465"/>
              </a:cxn>
              <a:cxn ang="0">
                <a:pos x="0" y="49"/>
              </a:cxn>
              <a:cxn ang="0">
                <a:pos x="49" y="0"/>
              </a:cxn>
            </a:cxnLst>
            <a:rect l="0" t="0" r="r" b="b"/>
            <a:pathLst>
              <a:path w="440" h="513">
                <a:moveTo>
                  <a:pt x="49" y="0"/>
                </a:moveTo>
                <a:cubicBezTo>
                  <a:pt x="391" y="0"/>
                  <a:pt x="391" y="0"/>
                  <a:pt x="391" y="0"/>
                </a:cubicBezTo>
                <a:cubicBezTo>
                  <a:pt x="418" y="0"/>
                  <a:pt x="440" y="22"/>
                  <a:pt x="440" y="49"/>
                </a:cubicBezTo>
                <a:cubicBezTo>
                  <a:pt x="440" y="465"/>
                  <a:pt x="440" y="465"/>
                  <a:pt x="440" y="465"/>
                </a:cubicBezTo>
                <a:cubicBezTo>
                  <a:pt x="440" y="492"/>
                  <a:pt x="418" y="513"/>
                  <a:pt x="391" y="513"/>
                </a:cubicBezTo>
                <a:cubicBezTo>
                  <a:pt x="49" y="513"/>
                  <a:pt x="49" y="513"/>
                  <a:pt x="49" y="513"/>
                </a:cubicBezTo>
                <a:cubicBezTo>
                  <a:pt x="22" y="513"/>
                  <a:pt x="0" y="492"/>
                  <a:pt x="0" y="465"/>
                </a:cubicBezTo>
                <a:cubicBezTo>
                  <a:pt x="0" y="49"/>
                  <a:pt x="0" y="49"/>
                  <a:pt x="0" y="49"/>
                </a:cubicBezTo>
                <a:cubicBezTo>
                  <a:pt x="0" y="22"/>
                  <a:pt x="22" y="0"/>
                  <a:pt x="49" y="0"/>
                </a:cubicBezTo>
                <a:close/>
              </a:path>
            </a:pathLst>
          </a:custGeom>
          <a:gradFill>
            <a:gsLst>
              <a:gs pos="0">
                <a:schemeClr val="accent1">
                  <a:lumMod val="5000"/>
                  <a:lumOff val="95000"/>
                </a:schemeClr>
              </a:gs>
              <a:gs pos="0">
                <a:schemeClr val="accent3">
                  <a:lumMod val="20000"/>
                  <a:lumOff val="80000"/>
                </a:schemeClr>
              </a:gs>
            </a:gsLst>
            <a:lin ang="5400000" scaled="0"/>
          </a:gradFill>
          <a:ln w="9525">
            <a:noFill/>
            <a:round/>
          </a:ln>
        </p:spPr>
        <p:txBody>
          <a:bodyPr vert="horz" wrap="square" lIns="91440" tIns="45720" rIns="91440" bIns="45720" numCol="1" anchor="t" anchorCtr="0" compatLnSpc="1">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mn-ea"/>
            </a:endParaRPr>
          </a:p>
        </p:txBody>
      </p:sp>
      <p:sp>
        <p:nvSpPr>
          <p:cNvPr id="39" name="Freeform 12"/>
          <p:cNvSpPr/>
          <p:nvPr>
            <p:custDataLst>
              <p:tags r:id="rId9"/>
            </p:custDataLst>
          </p:nvPr>
        </p:nvSpPr>
        <p:spPr bwMode="auto">
          <a:xfrm>
            <a:off x="6385494" y="1490400"/>
            <a:ext cx="2182780" cy="2029037"/>
          </a:xfrm>
          <a:custGeom>
            <a:cxnLst>
              <a:cxn ang="0">
                <a:pos x="49" y="0"/>
              </a:cxn>
              <a:cxn ang="0">
                <a:pos x="391" y="0"/>
              </a:cxn>
              <a:cxn ang="0">
                <a:pos x="440" y="49"/>
              </a:cxn>
              <a:cxn ang="0">
                <a:pos x="440" y="465"/>
              </a:cxn>
              <a:cxn ang="0">
                <a:pos x="391" y="416"/>
              </a:cxn>
              <a:cxn ang="0">
                <a:pos x="49" y="416"/>
              </a:cxn>
              <a:cxn ang="0">
                <a:pos x="0" y="465"/>
              </a:cxn>
              <a:cxn ang="0">
                <a:pos x="0" y="49"/>
              </a:cxn>
              <a:cxn ang="0">
                <a:pos x="49" y="0"/>
              </a:cxn>
            </a:cxnLst>
            <a:rect l="0" t="0" r="r" b="b"/>
            <a:pathLst>
              <a:path w="440" h="465">
                <a:moveTo>
                  <a:pt x="49" y="0"/>
                </a:moveTo>
                <a:cubicBezTo>
                  <a:pt x="391" y="0"/>
                  <a:pt x="391" y="0"/>
                  <a:pt x="391" y="0"/>
                </a:cubicBezTo>
                <a:cubicBezTo>
                  <a:pt x="418" y="0"/>
                  <a:pt x="440" y="22"/>
                  <a:pt x="440" y="49"/>
                </a:cubicBezTo>
                <a:cubicBezTo>
                  <a:pt x="440" y="465"/>
                  <a:pt x="440" y="465"/>
                  <a:pt x="440" y="465"/>
                </a:cubicBezTo>
                <a:cubicBezTo>
                  <a:pt x="440" y="438"/>
                  <a:pt x="418" y="416"/>
                  <a:pt x="391" y="416"/>
                </a:cubicBezTo>
                <a:cubicBezTo>
                  <a:pt x="49" y="416"/>
                  <a:pt x="49" y="416"/>
                  <a:pt x="49" y="416"/>
                </a:cubicBezTo>
                <a:cubicBezTo>
                  <a:pt x="22" y="416"/>
                  <a:pt x="0" y="438"/>
                  <a:pt x="0" y="465"/>
                </a:cubicBezTo>
                <a:cubicBezTo>
                  <a:pt x="0" y="49"/>
                  <a:pt x="0" y="49"/>
                  <a:pt x="0" y="49"/>
                </a:cubicBezTo>
                <a:cubicBezTo>
                  <a:pt x="0" y="22"/>
                  <a:pt x="22" y="0"/>
                  <a:pt x="49" y="0"/>
                </a:cubicBezTo>
                <a:close/>
              </a:path>
            </a:pathLst>
          </a:custGeom>
          <a:solidFill>
            <a:schemeClr val="accent3">
              <a:lumMod val="60000"/>
              <a:lumOff val="40000"/>
            </a:schemeClr>
          </a:solidFill>
          <a:ln w="34925" cap="rnd">
            <a:solidFill>
              <a:schemeClr val="accent3"/>
            </a:solidFill>
            <a:round/>
          </a:ln>
        </p:spPr>
        <p:txBody>
          <a:bodyPr vert="horz" wrap="square" lIns="91440" tIns="45720" rIns="91440" bIns="45720" numCol="1" anchor="t" anchorCtr="0" compatLnSpc="1">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mn-ea"/>
            </a:endParaRPr>
          </a:p>
        </p:txBody>
      </p:sp>
      <p:sp>
        <p:nvSpPr>
          <p:cNvPr id="42" name="文本框 41"/>
          <p:cNvSpPr txBox="1"/>
          <p:nvPr>
            <p:custDataLst>
              <p:tags r:id="rId10"/>
            </p:custDataLst>
          </p:nvPr>
        </p:nvSpPr>
        <p:spPr>
          <a:xfrm>
            <a:off x="6767036" y="1843343"/>
            <a:ext cx="1418538" cy="1114630"/>
          </a:xfrm>
          <a:prstGeom prst="rect">
            <a:avLst/>
          </a:prstGeom>
          <a:noFill/>
        </p:spPr>
        <p:txBody>
          <a:bodyPr wrap="square" bIns="0"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5400" b="1" spc="300">
                <a:solidFill>
                  <a:schemeClr val="lt1">
                    <a:lumMod val="100000"/>
                  </a:schemeClr>
                </a:solidFill>
                <a:uFillTx/>
                <a:latin typeface="+mn-ea"/>
              </a:rPr>
              <a:t>03</a:t>
            </a:r>
            <a:endParaRPr lang="en-US" altLang="zh-CN" sz="5400" b="1" spc="300">
              <a:solidFill>
                <a:schemeClr val="lt1">
                  <a:lumMod val="100000"/>
                </a:schemeClr>
              </a:solidFill>
              <a:uFillTx/>
              <a:latin typeface="+mn-ea"/>
            </a:endParaRPr>
          </a:p>
        </p:txBody>
      </p:sp>
      <p:sp>
        <p:nvSpPr>
          <p:cNvPr id="44" name="Freeform 16"/>
          <p:cNvSpPr/>
          <p:nvPr>
            <p:custDataLst>
              <p:tags r:id="rId11"/>
            </p:custDataLst>
          </p:nvPr>
        </p:nvSpPr>
        <p:spPr bwMode="auto">
          <a:xfrm>
            <a:off x="9152486" y="3336361"/>
            <a:ext cx="2182780" cy="2913054"/>
          </a:xfrm>
          <a:custGeom>
            <a:cxnLst>
              <a:cxn ang="0">
                <a:pos x="49" y="0"/>
              </a:cxn>
              <a:cxn ang="0">
                <a:pos x="391" y="0"/>
              </a:cxn>
              <a:cxn ang="0">
                <a:pos x="440" y="49"/>
              </a:cxn>
              <a:cxn ang="0">
                <a:pos x="440" y="465"/>
              </a:cxn>
              <a:cxn ang="0">
                <a:pos x="391" y="513"/>
              </a:cxn>
              <a:cxn ang="0">
                <a:pos x="49" y="513"/>
              </a:cxn>
              <a:cxn ang="0">
                <a:pos x="0" y="465"/>
              </a:cxn>
              <a:cxn ang="0">
                <a:pos x="0" y="49"/>
              </a:cxn>
              <a:cxn ang="0">
                <a:pos x="49" y="0"/>
              </a:cxn>
            </a:cxnLst>
            <a:rect l="0" t="0" r="r" b="b"/>
            <a:pathLst>
              <a:path w="440" h="513">
                <a:moveTo>
                  <a:pt x="49" y="0"/>
                </a:moveTo>
                <a:cubicBezTo>
                  <a:pt x="391" y="0"/>
                  <a:pt x="391" y="0"/>
                  <a:pt x="391" y="0"/>
                </a:cubicBezTo>
                <a:cubicBezTo>
                  <a:pt x="418" y="0"/>
                  <a:pt x="440" y="22"/>
                  <a:pt x="440" y="49"/>
                </a:cubicBezTo>
                <a:cubicBezTo>
                  <a:pt x="440" y="465"/>
                  <a:pt x="440" y="465"/>
                  <a:pt x="440" y="465"/>
                </a:cubicBezTo>
                <a:cubicBezTo>
                  <a:pt x="440" y="492"/>
                  <a:pt x="418" y="513"/>
                  <a:pt x="391" y="513"/>
                </a:cubicBezTo>
                <a:cubicBezTo>
                  <a:pt x="49" y="513"/>
                  <a:pt x="49" y="513"/>
                  <a:pt x="49" y="513"/>
                </a:cubicBezTo>
                <a:cubicBezTo>
                  <a:pt x="22" y="513"/>
                  <a:pt x="0" y="492"/>
                  <a:pt x="0" y="465"/>
                </a:cubicBezTo>
                <a:cubicBezTo>
                  <a:pt x="0" y="49"/>
                  <a:pt x="0" y="49"/>
                  <a:pt x="0" y="49"/>
                </a:cubicBezTo>
                <a:cubicBezTo>
                  <a:pt x="0" y="22"/>
                  <a:pt x="22" y="0"/>
                  <a:pt x="49" y="0"/>
                </a:cubicBezTo>
                <a:close/>
              </a:path>
            </a:pathLst>
          </a:custGeom>
          <a:gradFill>
            <a:gsLst>
              <a:gs pos="0">
                <a:schemeClr val="accent1">
                  <a:lumMod val="5000"/>
                  <a:lumOff val="95000"/>
                </a:schemeClr>
              </a:gs>
              <a:gs pos="0">
                <a:schemeClr val="accent4">
                  <a:lumMod val="20000"/>
                  <a:lumOff val="80000"/>
                </a:schemeClr>
              </a:gs>
            </a:gsLst>
            <a:lin ang="5400000" scaled="0"/>
          </a:gradFill>
          <a:ln w="9525">
            <a:noFill/>
            <a:round/>
          </a:ln>
        </p:spPr>
        <p:txBody>
          <a:bodyPr vert="horz" wrap="square" lIns="91440" tIns="45720" rIns="91440" bIns="45720" numCol="1" anchor="t" anchorCtr="0" compatLnSpc="1">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mn-ea"/>
            </a:endParaRPr>
          </a:p>
        </p:txBody>
      </p:sp>
      <p:sp>
        <p:nvSpPr>
          <p:cNvPr id="45" name="Freeform 12"/>
          <p:cNvSpPr/>
          <p:nvPr>
            <p:custDataLst>
              <p:tags r:id="rId12"/>
            </p:custDataLst>
          </p:nvPr>
        </p:nvSpPr>
        <p:spPr bwMode="auto">
          <a:xfrm>
            <a:off x="9152486" y="1490400"/>
            <a:ext cx="2182780" cy="2029037"/>
          </a:xfrm>
          <a:custGeom>
            <a:cxnLst>
              <a:cxn ang="0">
                <a:pos x="49" y="0"/>
              </a:cxn>
              <a:cxn ang="0">
                <a:pos x="391" y="0"/>
              </a:cxn>
              <a:cxn ang="0">
                <a:pos x="440" y="49"/>
              </a:cxn>
              <a:cxn ang="0">
                <a:pos x="440" y="465"/>
              </a:cxn>
              <a:cxn ang="0">
                <a:pos x="391" y="416"/>
              </a:cxn>
              <a:cxn ang="0">
                <a:pos x="49" y="416"/>
              </a:cxn>
              <a:cxn ang="0">
                <a:pos x="0" y="465"/>
              </a:cxn>
              <a:cxn ang="0">
                <a:pos x="0" y="49"/>
              </a:cxn>
              <a:cxn ang="0">
                <a:pos x="49" y="0"/>
              </a:cxn>
            </a:cxnLst>
            <a:rect l="0" t="0" r="r" b="b"/>
            <a:pathLst>
              <a:path w="440" h="465">
                <a:moveTo>
                  <a:pt x="49" y="0"/>
                </a:moveTo>
                <a:cubicBezTo>
                  <a:pt x="391" y="0"/>
                  <a:pt x="391" y="0"/>
                  <a:pt x="391" y="0"/>
                </a:cubicBezTo>
                <a:cubicBezTo>
                  <a:pt x="418" y="0"/>
                  <a:pt x="440" y="22"/>
                  <a:pt x="440" y="49"/>
                </a:cubicBezTo>
                <a:cubicBezTo>
                  <a:pt x="440" y="465"/>
                  <a:pt x="440" y="465"/>
                  <a:pt x="440" y="465"/>
                </a:cubicBezTo>
                <a:cubicBezTo>
                  <a:pt x="440" y="438"/>
                  <a:pt x="418" y="416"/>
                  <a:pt x="391" y="416"/>
                </a:cubicBezTo>
                <a:cubicBezTo>
                  <a:pt x="49" y="416"/>
                  <a:pt x="49" y="416"/>
                  <a:pt x="49" y="416"/>
                </a:cubicBezTo>
                <a:cubicBezTo>
                  <a:pt x="22" y="416"/>
                  <a:pt x="0" y="438"/>
                  <a:pt x="0" y="465"/>
                </a:cubicBezTo>
                <a:cubicBezTo>
                  <a:pt x="0" y="49"/>
                  <a:pt x="0" y="49"/>
                  <a:pt x="0" y="49"/>
                </a:cubicBezTo>
                <a:cubicBezTo>
                  <a:pt x="0" y="22"/>
                  <a:pt x="22" y="0"/>
                  <a:pt x="49" y="0"/>
                </a:cubicBezTo>
                <a:close/>
              </a:path>
            </a:pathLst>
          </a:custGeom>
          <a:solidFill>
            <a:schemeClr val="accent4">
              <a:lumMod val="60000"/>
              <a:lumOff val="40000"/>
            </a:schemeClr>
          </a:solidFill>
          <a:ln w="34925" cap="rnd">
            <a:solidFill>
              <a:schemeClr val="accent4"/>
            </a:solidFill>
            <a:round/>
          </a:ln>
        </p:spPr>
        <p:txBody>
          <a:bodyPr vert="horz" wrap="square" lIns="91440" tIns="45720" rIns="91440" bIns="45720" numCol="1" anchor="t" anchorCtr="0" compatLnSpc="1">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mn-ea"/>
            </a:endParaRPr>
          </a:p>
        </p:txBody>
      </p:sp>
      <p:sp>
        <p:nvSpPr>
          <p:cNvPr id="48" name="文本框 47"/>
          <p:cNvSpPr txBox="1"/>
          <p:nvPr>
            <p:custDataLst>
              <p:tags r:id="rId13"/>
            </p:custDataLst>
          </p:nvPr>
        </p:nvSpPr>
        <p:spPr>
          <a:xfrm>
            <a:off x="9534028" y="1843343"/>
            <a:ext cx="1418538" cy="1114630"/>
          </a:xfrm>
          <a:prstGeom prst="rect">
            <a:avLst/>
          </a:prstGeom>
          <a:noFill/>
        </p:spPr>
        <p:txBody>
          <a:bodyPr wrap="square" bIns="0"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5400" b="1" spc="300">
                <a:solidFill>
                  <a:schemeClr val="lt1">
                    <a:lumMod val="100000"/>
                  </a:schemeClr>
                </a:solidFill>
                <a:uFillTx/>
                <a:latin typeface="+mn-ea"/>
              </a:rPr>
              <a:t>04</a:t>
            </a:r>
            <a:endParaRPr lang="en-US" altLang="zh-CN" sz="5400" b="1" spc="300">
              <a:solidFill>
                <a:schemeClr val="lt1">
                  <a:lumMod val="100000"/>
                </a:schemeClr>
              </a:solidFill>
              <a:uFillTx/>
              <a:latin typeface="+mn-ea"/>
            </a:endParaRPr>
          </a:p>
        </p:txBody>
      </p:sp>
      <p:sp>
        <p:nvSpPr>
          <p:cNvPr id="4" name="文本框 3"/>
          <p:cNvSpPr txBox="1"/>
          <p:nvPr>
            <p:custDataLst>
              <p:tags r:id="rId14"/>
            </p:custDataLst>
          </p:nvPr>
        </p:nvSpPr>
        <p:spPr>
          <a:xfrm>
            <a:off x="1001657" y="3822551"/>
            <a:ext cx="1879765" cy="2103227"/>
          </a:xfrm>
          <a:prstGeom prst="rect">
            <a:avLst/>
          </a:prstGeom>
          <a:noFill/>
        </p:spPr>
        <p:txBody>
          <a:bodyPr wrap="square" rIns="0"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auto">
              <a:lnSpc>
                <a:spcPct val="130000"/>
              </a:lnSpc>
              <a:spcAft>
                <a:spcPts val="1000"/>
              </a:spcAft>
            </a:pPr>
            <a:r>
              <a:rPr lang="zh-CN" altLang="en-US" sz="2000" spc="150">
                <a:solidFill>
                  <a:schemeClr val="dk1">
                    <a:lumMod val="100000"/>
                  </a:schemeClr>
                </a:solidFill>
                <a:uFillTx/>
                <a:latin typeface="+mn-ea"/>
              </a:rPr>
              <a:t>患者病情：术后切口出血，需要密切观察病情变化</a:t>
            </a:r>
            <a:endParaRPr lang="zh-CN" altLang="en-US" sz="2000" spc="150">
              <a:solidFill>
                <a:schemeClr val="dk1">
                  <a:lumMod val="100000"/>
                </a:schemeClr>
              </a:solidFill>
              <a:uFillTx/>
              <a:latin typeface="+mn-ea"/>
            </a:endParaRPr>
          </a:p>
        </p:txBody>
      </p:sp>
      <p:sp>
        <p:nvSpPr>
          <p:cNvPr id="5" name="文本框 4"/>
          <p:cNvSpPr txBox="1"/>
          <p:nvPr>
            <p:custDataLst>
              <p:tags r:id="rId15"/>
            </p:custDataLst>
          </p:nvPr>
        </p:nvSpPr>
        <p:spPr>
          <a:xfrm>
            <a:off x="3769949" y="3822551"/>
            <a:ext cx="1879765" cy="2103227"/>
          </a:xfrm>
          <a:prstGeom prst="rect">
            <a:avLst/>
          </a:prstGeom>
          <a:noFill/>
        </p:spPr>
        <p:txBody>
          <a:bodyPr wrap="square" rIns="0"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auto">
              <a:lnSpc>
                <a:spcPct val="130000"/>
              </a:lnSpc>
              <a:spcAft>
                <a:spcPts val="1000"/>
              </a:spcAft>
            </a:pPr>
            <a:r>
              <a:rPr lang="zh-CN" altLang="en-US" sz="2000" spc="150">
                <a:solidFill>
                  <a:schemeClr val="dk1">
                    <a:lumMod val="100000"/>
                  </a:schemeClr>
                </a:solidFill>
                <a:uFillTx/>
                <a:latin typeface="+mn-ea"/>
              </a:rPr>
              <a:t>护理需求：加强切口护理，预防感染，保持切口清洁干燥</a:t>
            </a:r>
            <a:endParaRPr lang="zh-CN" altLang="en-US" sz="2000" spc="150">
              <a:solidFill>
                <a:schemeClr val="dk1">
                  <a:lumMod val="100000"/>
                </a:schemeClr>
              </a:solidFill>
              <a:uFillTx/>
              <a:latin typeface="+mn-ea"/>
            </a:endParaRPr>
          </a:p>
        </p:txBody>
      </p:sp>
      <p:sp>
        <p:nvSpPr>
          <p:cNvPr id="6" name="文本框 5"/>
          <p:cNvSpPr txBox="1"/>
          <p:nvPr>
            <p:custDataLst>
              <p:tags r:id="rId16"/>
            </p:custDataLst>
          </p:nvPr>
        </p:nvSpPr>
        <p:spPr>
          <a:xfrm>
            <a:off x="6538241" y="3822551"/>
            <a:ext cx="1879765" cy="2103227"/>
          </a:xfrm>
          <a:prstGeom prst="rect">
            <a:avLst/>
          </a:prstGeom>
          <a:noFill/>
        </p:spPr>
        <p:txBody>
          <a:bodyPr wrap="square" rIns="0" rtlCol="0">
            <a:normAutofit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auto">
              <a:lnSpc>
                <a:spcPct val="130000"/>
              </a:lnSpc>
              <a:spcAft>
                <a:spcPts val="1000"/>
              </a:spcAft>
            </a:pPr>
            <a:r>
              <a:rPr lang="zh-CN" altLang="en-US" sz="2000" spc="150">
                <a:solidFill>
                  <a:schemeClr val="dk1">
                    <a:lumMod val="100000"/>
                  </a:schemeClr>
                </a:solidFill>
                <a:uFillTx/>
                <a:latin typeface="+mn-ea"/>
              </a:rPr>
              <a:t>监测生命体征：密切关注患者体温、脉搏、呼吸、血压等指标</a:t>
            </a:r>
            <a:endParaRPr lang="zh-CN" altLang="en-US" sz="2000" spc="150">
              <a:solidFill>
                <a:schemeClr val="dk1">
                  <a:lumMod val="100000"/>
                </a:schemeClr>
              </a:solidFill>
              <a:uFillTx/>
              <a:latin typeface="+mn-ea"/>
            </a:endParaRPr>
          </a:p>
        </p:txBody>
      </p:sp>
      <p:sp>
        <p:nvSpPr>
          <p:cNvPr id="7" name="文本框 6"/>
          <p:cNvSpPr txBox="1"/>
          <p:nvPr>
            <p:custDataLst>
              <p:tags r:id="rId17"/>
            </p:custDataLst>
          </p:nvPr>
        </p:nvSpPr>
        <p:spPr>
          <a:xfrm>
            <a:off x="9303932" y="3822551"/>
            <a:ext cx="1879765" cy="2103227"/>
          </a:xfrm>
          <a:prstGeom prst="rect">
            <a:avLst/>
          </a:prstGeom>
          <a:noFill/>
        </p:spPr>
        <p:txBody>
          <a:bodyPr wrap="square" rIns="0"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auto">
              <a:lnSpc>
                <a:spcPct val="130000"/>
              </a:lnSpc>
              <a:spcAft>
                <a:spcPts val="1000"/>
              </a:spcAft>
            </a:pPr>
            <a:r>
              <a:rPr lang="zh-CN" altLang="en-US" sz="2000" spc="150">
                <a:solidFill>
                  <a:schemeClr val="dk1">
                    <a:lumMod val="100000"/>
                  </a:schemeClr>
                </a:solidFill>
                <a:uFillTx/>
                <a:latin typeface="+mn-ea"/>
              </a:rPr>
              <a:t>心理护理：关注患者情绪变化，提供心理支持，减轻焦虑和恐惧</a:t>
            </a:r>
            <a:endParaRPr lang="zh-CN" altLang="en-US" sz="2000" spc="150">
              <a:solidFill>
                <a:schemeClr val="dk1">
                  <a:lumMod val="100000"/>
                </a:schemeClr>
              </a:solidFill>
              <a:uFillTx/>
              <a:latin typeface="+mn-ea"/>
            </a:endParaRP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文本占位符 1"/>
          <p:cNvSpPr>
            <a:spLocks noGrp="1"/>
          </p:cNvSpPr>
          <p:nvPr>
            <p:ph type="body" idx="6"/>
            <p:custDataLst>
              <p:tags r:id="rId2"/>
            </p:custDataLst>
          </p:nvPr>
        </p:nvSpPr>
        <p:spPr>
          <a:xfrm>
            <a:off x="3124200" y="1438910"/>
            <a:ext cx="1717040" cy="3496310"/>
          </a:xfrm>
        </p:spPr>
        <p:txBody>
          <a:bodyPr/>
          <a:lstStyle/>
          <a:p>
            <a:r>
              <a:rPr lang="zh-CN" altLang="en-US">
                <a:latin typeface="+mj-ea"/>
                <a:ea typeface="+mj-ea"/>
              </a:rPr>
              <a:t>03</a:t>
            </a:r>
            <a:endParaRPr lang="zh-CN" altLang="en-US">
              <a:latin typeface="+mj-ea"/>
              <a:ea typeface="+mj-ea"/>
            </a:endParaRPr>
          </a:p>
        </p:txBody>
      </p:sp>
      <p:sp>
        <p:nvSpPr>
          <p:cNvPr id="4" name="标题 3"/>
          <p:cNvSpPr>
            <a:spLocks noGrp="1"/>
          </p:cNvSpPr>
          <p:nvPr>
            <p:ph type="title" idx="5"/>
            <p:custDataLst>
              <p:tags r:id="rId3"/>
            </p:custDataLst>
          </p:nvPr>
        </p:nvSpPr>
        <p:spPr/>
        <p:txBody>
          <a:bodyPr/>
          <a:lstStyle/>
          <a:p>
            <a:r>
              <a:rPr lang="zh-CN" altLang="en-US">
                <a:latin typeface="+mj-ea"/>
                <a:ea typeface="+mj-ea"/>
              </a:rPr>
              <a:t>护理诊断</a:t>
            </a:r>
            <a:endParaRPr lang="zh-CN" altLang="en-US">
              <a:latin typeface="+mj-ea"/>
              <a:ea typeface="+mj-ea"/>
            </a:endParaRPr>
          </a:p>
        </p:txBody>
      </p:sp>
    </p:spTree>
    <p:custDataLst>
      <p:tags r:id="rId4"/>
    </p:custDataLst>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标题 2"/>
          <p:cNvSpPr>
            <a:spLocks noGrp="1"/>
          </p:cNvSpPr>
          <p:nvPr>
            <p:ph type="title" idx="1"/>
          </p:nvPr>
        </p:nvSpPr>
        <p:spPr/>
        <p:txBody>
          <a:bodyPr/>
          <a:lstStyle/>
          <a:p>
            <a:r>
              <a:rPr lang="zh-CN" altLang="en-US"/>
              <a:t>疼痛</a:t>
            </a:r>
            <a:endParaRPr lang="zh-CN" altLang="en-US"/>
          </a:p>
        </p:txBody>
      </p:sp>
      <p:sp>
        <p:nvSpPr>
          <p:cNvPr id="16" name="对角圆角矩形 15"/>
          <p:cNvSpPr/>
          <p:nvPr>
            <p:custDataLst>
              <p:tags r:id="rId2"/>
            </p:custDataLst>
          </p:nvPr>
        </p:nvSpPr>
        <p:spPr>
          <a:xfrm>
            <a:off x="1499579" y="4193816"/>
            <a:ext cx="9186992" cy="774331"/>
          </a:xfrm>
          <a:prstGeom prst="round2DiagRect">
            <a:avLst>
              <a:gd name="adj1" fmla="val 26654"/>
              <a:gd name="adj2" fmla="val 20751"/>
            </a:avLst>
          </a:prstGeom>
          <a:solidFill>
            <a:srgbClr val="F2F2F2"/>
          </a:solidFill>
          <a:ln>
            <a:noFill/>
          </a:ln>
          <a:effectLst>
            <a:outerShdw blurRad="254000" dist="38100" dir="6420000" algn="l"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latin typeface="+mn-ea"/>
            </a:endParaRPr>
          </a:p>
        </p:txBody>
      </p:sp>
      <p:sp>
        <p:nvSpPr>
          <p:cNvPr id="17" name="对角圆角矩形 16"/>
          <p:cNvSpPr/>
          <p:nvPr>
            <p:custDataLst>
              <p:tags r:id="rId3"/>
            </p:custDataLst>
          </p:nvPr>
        </p:nvSpPr>
        <p:spPr>
          <a:xfrm>
            <a:off x="1499579" y="4053195"/>
            <a:ext cx="559136" cy="533537"/>
          </a:xfrm>
          <a:prstGeom prst="round2DiagRect">
            <a:avLst>
              <a:gd name="adj1" fmla="val 26654"/>
              <a:gd name="adj2" fmla="val 0"/>
            </a:avLst>
          </a:prstGeom>
          <a:solidFill>
            <a:schemeClr val="accent3"/>
          </a:solidFill>
          <a:ln>
            <a:noFill/>
          </a:ln>
          <a:effectLst>
            <a:outerShdw blurRad="165100" dist="25400" dir="2700000" sx="102000" sy="102000" algn="tl" rotWithShape="0">
              <a:schemeClr val="accent3">
                <a:alpha val="3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latin typeface="+mn-ea"/>
            </a:endParaRPr>
          </a:p>
        </p:txBody>
      </p:sp>
      <p:sp>
        <p:nvSpPr>
          <p:cNvPr id="18" name="直角三角形 17"/>
          <p:cNvSpPr/>
          <p:nvPr>
            <p:custDataLst>
              <p:tags r:id="rId4"/>
            </p:custDataLst>
          </p:nvPr>
        </p:nvSpPr>
        <p:spPr>
          <a:xfrm>
            <a:off x="2058840" y="4053840"/>
            <a:ext cx="84243" cy="140404"/>
          </a:xfrm>
          <a:prstGeom prst="rtTriangle">
            <a:avLst/>
          </a:pr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latin typeface="+mn-ea"/>
            </a:endParaRPr>
          </a:p>
        </p:txBody>
      </p:sp>
      <p:sp>
        <p:nvSpPr>
          <p:cNvPr id="28" name="文本框 27"/>
          <p:cNvSpPr txBox="1"/>
          <p:nvPr>
            <p:custDataLst>
              <p:tags r:id="rId5"/>
            </p:custDataLst>
          </p:nvPr>
        </p:nvSpPr>
        <p:spPr>
          <a:xfrm>
            <a:off x="2094963" y="4204782"/>
            <a:ext cx="8300713" cy="760993"/>
          </a:xfrm>
          <a:prstGeom prst="rect">
            <a:avLst/>
          </a:prstGeom>
          <a:noFill/>
        </p:spPr>
        <p:txBody>
          <a:bodyPr wrap="square" tIns="0" bIns="10795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altLang="zh-CN">
                <a:solidFill>
                  <a:schemeClr val="dk1">
                    <a:lumMod val="80000"/>
                    <a:lumOff val="20000"/>
                  </a:schemeClr>
                </a:solidFill>
                <a:latin typeface="+mn-ea"/>
                <a:sym typeface="+mn-ea"/>
              </a:rPr>
              <a:t>持续时间：术后即刻，术后24小时，术后48小时</a:t>
            </a:r>
            <a:endParaRPr lang="en-US" altLang="zh-CN">
              <a:solidFill>
                <a:schemeClr val="dk1">
                  <a:lumMod val="80000"/>
                  <a:lumOff val="20000"/>
                </a:schemeClr>
              </a:solidFill>
              <a:latin typeface="+mn-ea"/>
              <a:sym typeface="+mn-ea"/>
            </a:endParaRPr>
          </a:p>
        </p:txBody>
      </p:sp>
      <p:sp>
        <p:nvSpPr>
          <p:cNvPr id="53" name="对角圆角矩形 52"/>
          <p:cNvSpPr/>
          <p:nvPr>
            <p:custDataLst>
              <p:tags r:id="rId6"/>
            </p:custDataLst>
          </p:nvPr>
        </p:nvSpPr>
        <p:spPr>
          <a:xfrm>
            <a:off x="1499579" y="1631667"/>
            <a:ext cx="9186992" cy="774331"/>
          </a:xfrm>
          <a:prstGeom prst="round2DiagRect">
            <a:avLst>
              <a:gd name="adj1" fmla="val 26654"/>
              <a:gd name="adj2" fmla="val 20751"/>
            </a:avLst>
          </a:prstGeom>
          <a:solidFill>
            <a:srgbClr val="F2F2F2"/>
          </a:solidFill>
          <a:ln>
            <a:noFill/>
          </a:ln>
          <a:effectLst>
            <a:outerShdw blurRad="254000" dist="38100" dir="6420000" algn="l"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latin typeface="+mn-ea"/>
            </a:endParaRPr>
          </a:p>
        </p:txBody>
      </p:sp>
      <p:sp>
        <p:nvSpPr>
          <p:cNvPr id="54" name="对角圆角矩形 53"/>
          <p:cNvSpPr/>
          <p:nvPr>
            <p:custDataLst>
              <p:tags r:id="rId7"/>
            </p:custDataLst>
          </p:nvPr>
        </p:nvSpPr>
        <p:spPr>
          <a:xfrm>
            <a:off x="1499579" y="1490400"/>
            <a:ext cx="559136" cy="533537"/>
          </a:xfrm>
          <a:prstGeom prst="round2DiagRect">
            <a:avLst>
              <a:gd name="adj1" fmla="val 26654"/>
              <a:gd name="adj2" fmla="val 0"/>
            </a:avLst>
          </a:prstGeom>
          <a:solidFill>
            <a:schemeClr val="accent1"/>
          </a:solidFill>
          <a:ln>
            <a:noFill/>
          </a:ln>
          <a:effectLst>
            <a:outerShdw blurRad="165100" dist="25400" dir="2700000" sx="102000" sy="102000" algn="tl" rotWithShape="0">
              <a:schemeClr val="accent1">
                <a:alpha val="3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latin typeface="+mn-ea"/>
            </a:endParaRPr>
          </a:p>
        </p:txBody>
      </p:sp>
      <p:sp>
        <p:nvSpPr>
          <p:cNvPr id="55" name="直角三角形 54"/>
          <p:cNvSpPr/>
          <p:nvPr>
            <p:custDataLst>
              <p:tags r:id="rId8"/>
            </p:custDataLst>
          </p:nvPr>
        </p:nvSpPr>
        <p:spPr>
          <a:xfrm>
            <a:off x="2058840" y="1491045"/>
            <a:ext cx="84243" cy="140404"/>
          </a:xfrm>
          <a:prstGeom prst="rtTriangle">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latin typeface="+mn-ea"/>
            </a:endParaRPr>
          </a:p>
        </p:txBody>
      </p:sp>
      <p:sp>
        <p:nvSpPr>
          <p:cNvPr id="57" name="文本框 56"/>
          <p:cNvSpPr txBox="1"/>
          <p:nvPr>
            <p:custDataLst>
              <p:tags r:id="rId9"/>
            </p:custDataLst>
          </p:nvPr>
        </p:nvSpPr>
        <p:spPr>
          <a:xfrm>
            <a:off x="2094963" y="1634892"/>
            <a:ext cx="8300713" cy="760993"/>
          </a:xfrm>
          <a:prstGeom prst="rect">
            <a:avLst/>
          </a:prstGeom>
          <a:noFill/>
        </p:spPr>
        <p:txBody>
          <a:bodyPr wrap="square" tIns="0" bIns="10795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zh-CN" altLang="en-US">
                <a:solidFill>
                  <a:schemeClr val="dk1">
                    <a:lumMod val="80000"/>
                    <a:lumOff val="20000"/>
                  </a:schemeClr>
                </a:solidFill>
                <a:latin typeface="+mn-ea"/>
                <a:sym typeface="+mn-ea"/>
              </a:rPr>
              <a:t>原因：切口疼痛，术后疼痛</a:t>
            </a:r>
            <a:endParaRPr lang="zh-CN" altLang="en-US">
              <a:solidFill>
                <a:schemeClr val="dk1">
                  <a:lumMod val="80000"/>
                  <a:lumOff val="20000"/>
                </a:schemeClr>
              </a:solidFill>
              <a:latin typeface="+mn-ea"/>
              <a:sym typeface="+mn-ea"/>
            </a:endParaRPr>
          </a:p>
        </p:txBody>
      </p:sp>
      <p:sp>
        <p:nvSpPr>
          <p:cNvPr id="6" name="对角圆角矩形 5"/>
          <p:cNvSpPr/>
          <p:nvPr>
            <p:custDataLst>
              <p:tags r:id="rId10"/>
            </p:custDataLst>
          </p:nvPr>
        </p:nvSpPr>
        <p:spPr>
          <a:xfrm>
            <a:off x="1499579" y="2912742"/>
            <a:ext cx="9186992" cy="774331"/>
          </a:xfrm>
          <a:prstGeom prst="round2DiagRect">
            <a:avLst>
              <a:gd name="adj1" fmla="val 26654"/>
              <a:gd name="adj2" fmla="val 20751"/>
            </a:avLst>
          </a:prstGeom>
          <a:solidFill>
            <a:srgbClr val="F2F2F2"/>
          </a:solidFill>
          <a:ln>
            <a:noFill/>
          </a:ln>
          <a:effectLst>
            <a:outerShdw blurRad="254000" dist="38100" dir="6420000" algn="l"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latin typeface="+mn-ea"/>
            </a:endParaRPr>
          </a:p>
        </p:txBody>
      </p:sp>
      <p:sp>
        <p:nvSpPr>
          <p:cNvPr id="7" name="对角圆角矩形 6"/>
          <p:cNvSpPr/>
          <p:nvPr>
            <p:custDataLst>
              <p:tags r:id="rId11"/>
            </p:custDataLst>
          </p:nvPr>
        </p:nvSpPr>
        <p:spPr>
          <a:xfrm>
            <a:off x="1499579" y="2771475"/>
            <a:ext cx="559136" cy="533537"/>
          </a:xfrm>
          <a:prstGeom prst="round2DiagRect">
            <a:avLst>
              <a:gd name="adj1" fmla="val 26654"/>
              <a:gd name="adj2" fmla="val 0"/>
            </a:avLst>
          </a:prstGeom>
          <a:solidFill>
            <a:schemeClr val="accent2"/>
          </a:solidFill>
          <a:ln>
            <a:noFill/>
          </a:ln>
          <a:effectLst>
            <a:outerShdw blurRad="165100" dist="25400" dir="2700000" sx="102000" sy="102000" algn="tl" rotWithShape="0">
              <a:schemeClr val="accent2">
                <a:alpha val="3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latin typeface="+mn-ea"/>
            </a:endParaRPr>
          </a:p>
        </p:txBody>
      </p:sp>
      <p:sp>
        <p:nvSpPr>
          <p:cNvPr id="8" name="直角三角形 7"/>
          <p:cNvSpPr/>
          <p:nvPr>
            <p:custDataLst>
              <p:tags r:id="rId12"/>
            </p:custDataLst>
          </p:nvPr>
        </p:nvSpPr>
        <p:spPr>
          <a:xfrm>
            <a:off x="2058840" y="2772765"/>
            <a:ext cx="84243" cy="140404"/>
          </a:xfrm>
          <a:prstGeom prst="rtTriangle">
            <a:avLst/>
          </a:pr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latin typeface="+mn-ea"/>
            </a:endParaRPr>
          </a:p>
        </p:txBody>
      </p:sp>
      <p:sp>
        <p:nvSpPr>
          <p:cNvPr id="9" name="文本框 8"/>
          <p:cNvSpPr txBox="1"/>
          <p:nvPr>
            <p:custDataLst>
              <p:tags r:id="rId13"/>
            </p:custDataLst>
          </p:nvPr>
        </p:nvSpPr>
        <p:spPr>
          <a:xfrm>
            <a:off x="2094963" y="2923707"/>
            <a:ext cx="8300713" cy="760993"/>
          </a:xfrm>
          <a:prstGeom prst="rect">
            <a:avLst/>
          </a:prstGeom>
          <a:noFill/>
        </p:spPr>
        <p:txBody>
          <a:bodyPr wrap="square" tIns="0" bIns="10795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zh-CN" altLang="en-US">
                <a:solidFill>
                  <a:schemeClr val="dk1">
                    <a:lumMod val="80000"/>
                    <a:lumOff val="20000"/>
                  </a:schemeClr>
                </a:solidFill>
                <a:latin typeface="+mn-ea"/>
                <a:sym typeface="+mn-ea"/>
              </a:rPr>
              <a:t>程度：轻度，中度，重度</a:t>
            </a:r>
            <a:endParaRPr lang="zh-CN" altLang="en-US">
              <a:solidFill>
                <a:schemeClr val="dk1">
                  <a:lumMod val="80000"/>
                  <a:lumOff val="20000"/>
                </a:schemeClr>
              </a:solidFill>
              <a:latin typeface="+mn-ea"/>
              <a:sym typeface="+mn-ea"/>
            </a:endParaRPr>
          </a:p>
        </p:txBody>
      </p:sp>
      <p:sp>
        <p:nvSpPr>
          <p:cNvPr id="10" name="对角圆角矩形 9"/>
          <p:cNvSpPr/>
          <p:nvPr>
            <p:custDataLst>
              <p:tags r:id="rId14"/>
            </p:custDataLst>
          </p:nvPr>
        </p:nvSpPr>
        <p:spPr>
          <a:xfrm>
            <a:off x="1499579" y="5475536"/>
            <a:ext cx="9186992" cy="774331"/>
          </a:xfrm>
          <a:prstGeom prst="round2DiagRect">
            <a:avLst>
              <a:gd name="adj1" fmla="val 26654"/>
              <a:gd name="adj2" fmla="val 20751"/>
            </a:avLst>
          </a:prstGeom>
          <a:solidFill>
            <a:srgbClr val="F2F2F2"/>
          </a:solidFill>
          <a:ln>
            <a:noFill/>
          </a:ln>
          <a:effectLst>
            <a:outerShdw blurRad="254000" dist="38100" dir="6420000" algn="l"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latin typeface="+mn-ea"/>
            </a:endParaRPr>
          </a:p>
        </p:txBody>
      </p:sp>
      <p:sp>
        <p:nvSpPr>
          <p:cNvPr id="11" name="对角圆角矩形 10"/>
          <p:cNvSpPr/>
          <p:nvPr>
            <p:custDataLst>
              <p:tags r:id="rId15"/>
            </p:custDataLst>
          </p:nvPr>
        </p:nvSpPr>
        <p:spPr>
          <a:xfrm>
            <a:off x="1499579" y="5334270"/>
            <a:ext cx="559136" cy="533537"/>
          </a:xfrm>
          <a:prstGeom prst="round2DiagRect">
            <a:avLst>
              <a:gd name="adj1" fmla="val 26654"/>
              <a:gd name="adj2" fmla="val 0"/>
            </a:avLst>
          </a:prstGeom>
          <a:solidFill>
            <a:schemeClr val="accent4"/>
          </a:solidFill>
          <a:ln>
            <a:noFill/>
          </a:ln>
          <a:effectLst>
            <a:outerShdw blurRad="165100" dist="25400" dir="2700000" sx="102000" sy="102000" algn="tl" rotWithShape="0">
              <a:schemeClr val="accent4">
                <a:alpha val="3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latin typeface="+mn-ea"/>
            </a:endParaRPr>
          </a:p>
        </p:txBody>
      </p:sp>
      <p:sp>
        <p:nvSpPr>
          <p:cNvPr id="12" name="直角三角形 11"/>
          <p:cNvSpPr/>
          <p:nvPr>
            <p:custDataLst>
              <p:tags r:id="rId16"/>
            </p:custDataLst>
          </p:nvPr>
        </p:nvSpPr>
        <p:spPr>
          <a:xfrm>
            <a:off x="2058840" y="5334915"/>
            <a:ext cx="84243" cy="140404"/>
          </a:xfrm>
          <a:prstGeom prst="rtTriangle">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latin typeface="+mn-ea"/>
            </a:endParaRPr>
          </a:p>
        </p:txBody>
      </p:sp>
      <p:sp>
        <p:nvSpPr>
          <p:cNvPr id="13" name="文本框 12"/>
          <p:cNvSpPr txBox="1"/>
          <p:nvPr>
            <p:custDataLst>
              <p:tags r:id="rId17"/>
            </p:custDataLst>
          </p:nvPr>
        </p:nvSpPr>
        <p:spPr>
          <a:xfrm>
            <a:off x="2094963" y="5485857"/>
            <a:ext cx="8300713" cy="760993"/>
          </a:xfrm>
          <a:prstGeom prst="rect">
            <a:avLst/>
          </a:prstGeom>
          <a:noFill/>
        </p:spPr>
        <p:txBody>
          <a:bodyPr wrap="square" tIns="0" bIns="10795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altLang="zh-CN">
                <a:solidFill>
                  <a:schemeClr val="dk1">
                    <a:lumMod val="80000"/>
                    <a:lumOff val="20000"/>
                  </a:schemeClr>
                </a:solidFill>
                <a:latin typeface="+mn-ea"/>
                <a:sym typeface="+mn-ea"/>
              </a:rPr>
              <a:t>影响：影响患者休息，影响患者活动，影响患者情绪</a:t>
            </a:r>
            <a:endParaRPr lang="en-US" altLang="zh-CN">
              <a:solidFill>
                <a:schemeClr val="dk1">
                  <a:lumMod val="80000"/>
                  <a:lumOff val="20000"/>
                </a:schemeClr>
              </a:solidFill>
              <a:latin typeface="+mn-ea"/>
              <a:sym typeface="+mn-ea"/>
            </a:endParaRPr>
          </a:p>
        </p:txBody>
      </p:sp>
    </p:spTree>
    <p:custDataLst>
      <p:tags r:id="rId18"/>
    </p:custDataLst>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https://d.book118.com/578066004066006025</a:t>
            </a:r>
          </a:p>
        </p:txBody>
      </p:sp>
    </p:spTree>
  </p:cSld>
  <p:clrMapOvr>
    <a:masterClrMapping/>
  </p:clrMapOvr>
  <p:transition/>
  <p:timing/>
</p:sld>
</file>

<file path=ppt/tags/tag1.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i*1"/>
  <p:tag name="KSO_WM_UNIT_INDEX" val="1"/>
  <p:tag name="KSO_WM_UNIT_LAYERLEVEL" val="1"/>
  <p:tag name="KSO_WM_UNIT_TYPE" val="i"/>
</p:tagLst>
</file>

<file path=ppt/tags/tag2.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i*2"/>
  <p:tag name="KSO_WM_UNIT_INDEX" val="2"/>
  <p:tag name="KSO_WM_UNIT_LAYERLEVEL" val="1"/>
  <p:tag name="KSO_WM_UNIT_TYPE" val="i"/>
</p:tagLst>
</file>

<file path=ppt/tags/tag3.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i*3"/>
  <p:tag name="KSO_WM_UNIT_INDEX" val="3"/>
  <p:tag name="KSO_WM_UNIT_LAYERLEVEL" val="1"/>
  <p:tag name="KSO_WM_UNIT_TYPE" val="i"/>
</p:tagLst>
</file>

<file path=ppt/tags/tag4.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i*4"/>
  <p:tag name="KSO_WM_UNIT_INDEX" val="4"/>
  <p:tag name="KSO_WM_UNIT_LAYERLEVEL" val="1"/>
  <p:tag name="KSO_WM_UNIT_TYPE" val="i"/>
</p:tagLst>
</file>

<file path=ppt/tags/tag5.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i*5"/>
  <p:tag name="KSO_WM_UNIT_INDEX" val="5"/>
  <p:tag name="KSO_WM_UNIT_LAYERLEVEL" val="1"/>
  <p:tag name="KSO_WM_UNIT_TYPE" val="i"/>
</p:tagLst>
</file>

<file path=ppt/tags/tag6.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i*6"/>
  <p:tag name="KSO_WM_UNIT_INDEX" val="6"/>
  <p:tag name="KSO_WM_UNIT_LAYERLEVEL" val="1"/>
  <p:tag name="KSO_WM_UNIT_TYPE" val="i"/>
</p:tagLst>
</file>

<file path=ppt/tags/tag7.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i*7"/>
  <p:tag name="KSO_WM_UNIT_INDEX" val="7"/>
  <p:tag name="KSO_WM_UNIT_LAYERLEVEL" val="1"/>
  <p:tag name="KSO_WM_UNIT_TYPE" val="i"/>
</p:tagLst>
</file>

<file path=ppt/tags/tag8.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f*1"/>
  <p:tag name="KSO_WM_UNIT_INDEX" val="1"/>
  <p:tag name="KSO_WM_UNIT_LAYERLEVEL" val="1"/>
  <p:tag name="KSO_WM_UNIT_NOCLEAR" val="0"/>
  <p:tag name="KSO_WM_UNIT_PRESET_TEXT" val="汇报人：稻小壳"/>
  <p:tag name="KSO_WM_UNIT_SUBTYPE" val="b"/>
  <p:tag name="KSO_WM_UNIT_TYPE" val="f"/>
  <p:tag name="KSO_WM_UNIT_VALUE" val="60"/>
</p:tagLst>
</file>

<file path=ppt/tags/tag9.xml><?xml version="1.0" encoding="utf-8"?>
<p:tagLst xmlns:p="http://schemas.openxmlformats.org/presentationml/2006/main">
  <p:tag name="KSO_WM_BEAUTIFY_FLAG" val="#wm#"/>
  <p:tag name="KSO_WM_TAG_VERSION" val="3.0"/>
  <p:tag name="KSO_WM_UNIT_COMPATIBLE" val="0"/>
  <p:tag name="KSO_WM_UNIT_CONTENT_GROUP_TYPE" val="contentchip"/>
  <p:tag name="KSO_WM_UNIT_DIAGRAM_ISNUMVISUAL" val="0"/>
  <p:tag name="KSO_WM_UNIT_DIAGRAM_ISREFERUNIT" val="0"/>
  <p:tag name="KSO_WM_UNIT_HIGHLIGHT" val="0"/>
  <p:tag name="KSO_WM_UNIT_ID" val="_1*b*1"/>
  <p:tag name="KSO_WM_UNIT_INDEX" val="1"/>
  <p:tag name="KSO_WM_UNIT_ISCONTENTSTITLE" val="0"/>
  <p:tag name="KSO_WM_UNIT_ISNUMDGMTITLE" val="0"/>
  <p:tag name="KSO_WM_UNIT_LAYERLEVEL" val="1"/>
  <p:tag name="KSO_WM_UNIT_NOCLEAR" val="0"/>
  <p:tag name="KSO_WM_UNIT_PRESET_TEXT" val="Simple &amp; Creative"/>
  <p:tag name="KSO_WM_UNIT_TYPE" val="b"/>
  <p:tag name="KSO_WM_UNIT_VALUE" val="17"/>
</p:tagLst>
</file>

<file path=ppt/tags/tag10.xml><?xml version="1.0" encoding="utf-8"?>
<p:tagLst xmlns:p="http://schemas.openxmlformats.org/presentationml/2006/main">
  <p:tag name="KSO_WM_BEAUTIFY_FLAG" val="#wm#"/>
  <p:tag name="KSO_WM_TAG_VERSION" val="3.0"/>
  <p:tag name="KSO_WM_UNIT_COMPATIBLE" val="0"/>
  <p:tag name="KSO_WM_UNIT_CONTENT_GROUP_TYPE" val="contentchip"/>
  <p:tag name="KSO_WM_UNIT_DIAGRAM_ISNUMVISUAL" val="0"/>
  <p:tag name="KSO_WM_UNIT_DIAGRAM_ISREFERUNIT" val="0"/>
  <p:tag name="KSO_WM_UNIT_HIGHLIGHT" val="0"/>
  <p:tag name="KSO_WM_UNIT_ID" val="_1*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10"/>
</p:tagLst>
</file>

<file path=ppt/tags/tag1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4.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2*i*1"/>
  <p:tag name="KSO_WM_UNIT_INDEX" val="1"/>
  <p:tag name="KSO_WM_UNIT_LAYERLEVEL" val="1"/>
  <p:tag name="KSO_WM_UNIT_TYPE" val="i"/>
</p:tagLst>
</file>

<file path=ppt/tags/tag15.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2*f*1"/>
  <p:tag name="KSO_WM_UNIT_INDEX" val="1"/>
  <p:tag name="KSO_WM_UNIT_LAYERLEVEL" val="1"/>
  <p:tag name="KSO_WM_UNIT_NOCLEAR" val="0"/>
  <p:tag name="KSO_WM_UNIT_PRESET_TEXT" val="单击此处编辑母版文本样式&#10;第二级&#10;第三级&#10;第四级&#10;第五级"/>
  <p:tag name="KSO_WM_UNIT_SUBTYPE" val="a"/>
  <p:tag name="KSO_WM_UNIT_TYPE" val="f"/>
  <p:tag name="KSO_WM_UNIT_VALUE" val="60"/>
</p:tagLst>
</file>

<file path=ppt/tags/tag16.xml><?xml version="1.0" encoding="utf-8"?>
<p:tagLst xmlns:p="http://schemas.openxmlformats.org/presentationml/2006/main">
  <p:tag name="KSO_WM_BEAUTIFY_FLAG" val="#wm#"/>
  <p:tag name="KSO_WM_TAG_VERSION" val="3.0"/>
  <p:tag name="KSO_WM_UNIT_COMPATIBLE" val="0"/>
  <p:tag name="KSO_WM_UNIT_CONTENT_GROUP_TYPE" val="titlestyle"/>
  <p:tag name="KSO_WM_UNIT_DIAGRAM_ISNUMVISUAL" val="0"/>
  <p:tag name="KSO_WM_UNIT_DIAGRAM_ISREFERUNIT" val="0"/>
  <p:tag name="KSO_WM_UNIT_HIGHLIGHT" val="0"/>
  <p:tag name="KSO_WM_UNIT_ID" val="_2*a*1"/>
  <p:tag name="KSO_WM_UNIT_INDEX" val="1"/>
  <p:tag name="KSO_WM_UNIT_ISCONTENTSTITLE" val="0"/>
  <p:tag name="KSO_WM_UNIT_ISNUMDGMTITLE" val="0"/>
  <p:tag name="KSO_WM_UNIT_LAYERLEVEL" val="1"/>
  <p:tag name="KSO_WM_UNIT_NOCLEAR" val="0"/>
  <p:tag name="KSO_WM_UNIT_PRESET_TEXT" val="单击添加文档标题"/>
  <p:tag name="KSO_WM_UNIT_TYPE" val="a"/>
  <p:tag name="KSO_WM_UNIT_VALUE" val="10"/>
</p:tagLst>
</file>

<file path=ppt/tags/tag1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20.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3*i*1"/>
  <p:tag name="KSO_WM_UNIT_INDEX" val="1"/>
  <p:tag name="KSO_WM_UNIT_LAYERLEVEL" val="1"/>
  <p:tag name="KSO_WM_UNIT_TYPE" val="i"/>
</p:tagLst>
</file>

<file path=ppt/tags/tag21.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3*i*2"/>
  <p:tag name="KSO_WM_UNIT_INDEX" val="2"/>
  <p:tag name="KSO_WM_UNIT_LAYERLEVEL" val="1"/>
  <p:tag name="KSO_WM_UNIT_TYPE" val="i"/>
</p:tagLst>
</file>

<file path=ppt/tags/tag22.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3*i*3"/>
  <p:tag name="KSO_WM_UNIT_INDEX" val="3"/>
  <p:tag name="KSO_WM_UNIT_LAYERLEVEL" val="1"/>
  <p:tag name="KSO_WM_UNIT_TYPE" val="i"/>
</p:tagLst>
</file>

<file path=ppt/tags/tag23.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3*i*4"/>
  <p:tag name="KSO_WM_UNIT_INDEX" val="4"/>
  <p:tag name="KSO_WM_UNIT_LAYERLEVEL" val="1"/>
  <p:tag name="KSO_WM_UNIT_TYPE" val="i"/>
</p:tagLst>
</file>

<file path=ppt/tags/tag24.xml><?xml version="1.0" encoding="utf-8"?>
<p:tagLst xmlns:p="http://schemas.openxmlformats.org/presentationml/2006/main">
  <p:tag name="KSO_WM_BEAUTIFY_FLAG" val="#wm#"/>
  <p:tag name="KSO_WM_SLIDE_CONTENT_AREA" val="{&quot;left&quot;:&quot;65.09985&quot;,&quot;top&quot;:&quot;78.39992&quot;,&quot;width&quot;:&quot;624.25&quot;,&quot;height&quot;:&quot;395.05&quot;}"/>
  <p:tag name="KSO_WM_TAG_VERSION" val="3.0"/>
  <p:tag name="KSO_WM_UNIT_COMPATIBLE" val="0"/>
  <p:tag name="KSO_WM_UNIT_DIAGRAM_ISNUMVISUAL" val="0"/>
  <p:tag name="KSO_WM_UNIT_DIAGRAM_ISREFERUNIT" val="0"/>
  <p:tag name="KSO_WM_UNIT_HIGHLIGHT" val="0"/>
  <p:tag name="KSO_WM_UNIT_ID" val="_3**1"/>
  <p:tag name="KSO_WM_UNIT_INDEX" val="1"/>
  <p:tag name="KSO_WM_UNIT_LAYERLEVEL" val="1"/>
</p:tagLst>
</file>

<file path=ppt/tags/tag25.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3*b*1"/>
  <p:tag name="KSO_WM_UNIT_INDEX" val="1"/>
  <p:tag name="KSO_WM_UNIT_ISCONTENTSTITLE" val="0"/>
  <p:tag name="KSO_WM_UNIT_ISNUMDGMTITLE" val="0"/>
  <p:tag name="KSO_WM_UNIT_LAYERLEVEL" val="1"/>
  <p:tag name="KSO_WM_UNIT_NOCLEAR" val="0"/>
  <p:tag name="KSO_WM_UNIT_PRESET_TEXT" val="Contents"/>
  <p:tag name="KSO_WM_UNIT_TYPE" val="b"/>
  <p:tag name="KSO_WM_UNIT_VALUE" val="17"/>
</p:tagLst>
</file>

<file path=ppt/tags/tag26.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3*a*1"/>
  <p:tag name="KSO_WM_UNIT_INDEX" val="1"/>
  <p:tag name="KSO_WM_UNIT_ISCONTENTSTITLE" val="1"/>
  <p:tag name="KSO_WM_UNIT_ISNUMDGMTITLE" val="0"/>
  <p:tag name="KSO_WM_UNIT_LAYERLEVEL" val="1"/>
  <p:tag name="KSO_WM_UNIT_NOCLEAR" val="0"/>
  <p:tag name="KSO_WM_UNIT_PRESET_TEXT" val="目录"/>
  <p:tag name="KSO_WM_UNIT_TYPE" val="a"/>
  <p:tag name="KSO_WM_UNIT_VALUE" val="10"/>
</p:tagLst>
</file>

<file path=ppt/tags/tag2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2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2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30.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4*i*1"/>
  <p:tag name="KSO_WM_UNIT_INDEX" val="1"/>
  <p:tag name="KSO_WM_UNIT_LAYERLEVEL" val="1"/>
  <p:tag name="KSO_WM_UNIT_PLACING_PICTURE_USER_VIEWPORT" val="{&quot;height&quot;:10800,&quot;width&quot;:18115.069291338583}"/>
  <p:tag name="KSO_WM_UNIT_TYPE" val="i"/>
</p:tagLst>
</file>

<file path=ppt/tags/tag31.xml><?xml version="1.0" encoding="utf-8"?>
<p:tagLst xmlns:p="http://schemas.openxmlformats.org/presentationml/2006/main">
  <p:tag name="KSO_WM_BEAUTIFY_FLAG" val="#wm#"/>
  <p:tag name="KSO_WM_TAG_VERSION" val="3.0"/>
  <p:tag name="KSO_WM_UNIT_COMPATIBLE" val="1"/>
  <p:tag name="KSO_WM_UNIT_CONTENT_GROUP_TYPE" val="contentchip"/>
  <p:tag name="KSO_WM_UNIT_DIAGRAM_ISNUMVISUAL" val="0"/>
  <p:tag name="KSO_WM_UNIT_DIAGRAM_ISREFERUNIT" val="0"/>
  <p:tag name="KSO_WM_UNIT_HIGHLIGHT" val="0"/>
  <p:tag name="KSO_WM_UNIT_ID" val="_4*e*1"/>
  <p:tag name="KSO_WM_UNIT_INDEX" val="1"/>
  <p:tag name="KSO_WM_UNIT_LAYERLEVEL" val="1"/>
  <p:tag name="KSO_WM_UNIT_NOCLEAR" val="0"/>
  <p:tag name="KSO_WM_UNIT_PRESET_TEXT" val="01"/>
  <p:tag name="KSO_WM_UNIT_TYPE" val="e"/>
  <p:tag name="KSO_WM_UNIT_VALUE" val="6"/>
</p:tagLst>
</file>

<file path=ppt/tags/tag32.xml><?xml version="1.0" encoding="utf-8"?>
<p:tagLst xmlns:p="http://schemas.openxmlformats.org/presentationml/2006/main">
  <p:tag name="KSO_WM_BEAUTIFY_FLAG" val="#wm#"/>
  <p:tag name="KSO_WM_TAG_VERSION" val="3.0"/>
  <p:tag name="KSO_WM_UNIT_COMPATIBLE" val="0"/>
  <p:tag name="KSO_WM_UNIT_CONTENT_GROUP_TYPE" val="contentchip"/>
  <p:tag name="KSO_WM_UNIT_DIAGRAM_ISNUMVISUAL" val="0"/>
  <p:tag name="KSO_WM_UNIT_DIAGRAM_ISREFERUNIT" val="0"/>
  <p:tag name="KSO_WM_UNIT_HIGHLIGHT" val="0"/>
  <p:tag name="KSO_WM_UNIT_ID" val="_4*a*1"/>
  <p:tag name="KSO_WM_UNIT_INDEX" val="1"/>
  <p:tag name="KSO_WM_UNIT_ISCONTENTSTITLE" val="0"/>
  <p:tag name="KSO_WM_UNIT_ISNUMDGMTITLE" val="0"/>
  <p:tag name="KSO_WM_UNIT_LAYERLEVEL" val="1"/>
  <p:tag name="KSO_WM_UNIT_NOCLEAR" val="0"/>
  <p:tag name="KSO_WM_UNIT_PRESET_TEXT" val="添加章节标题"/>
  <p:tag name="KSO_WM_UNIT_TYPE" val="a"/>
  <p:tag name="KSO_WM_UNIT_VALUE" val="10"/>
</p:tagLst>
</file>

<file path=ppt/tags/tag33.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4*i*2"/>
  <p:tag name="KSO_WM_UNIT_INDEX" val="2"/>
  <p:tag name="KSO_WM_UNIT_LAYERLEVEL" val="1"/>
  <p:tag name="KSO_WM_UNIT_TYPE" val="i"/>
</p:tagLst>
</file>

<file path=ppt/tags/tag34.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4*i*3"/>
  <p:tag name="KSO_WM_UNIT_INDEX" val="3"/>
  <p:tag name="KSO_WM_UNIT_LAYERLEVEL" val="1"/>
  <p:tag name="KSO_WM_UNIT_TYPE" val="i"/>
</p:tagLst>
</file>

<file path=ppt/tags/tag35.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4*i*4"/>
  <p:tag name="KSO_WM_UNIT_INDEX" val="4"/>
  <p:tag name="KSO_WM_UNIT_LAYERLEVEL" val="1"/>
  <p:tag name="KSO_WM_UNIT_TYPE" val="i"/>
</p:tagLst>
</file>

<file path=ppt/tags/tag36.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4*i*5"/>
  <p:tag name="KSO_WM_UNIT_INDEX" val="5"/>
  <p:tag name="KSO_WM_UNIT_LAYERLEVEL" val="1"/>
  <p:tag name="KSO_WM_UNIT_TYPE" val="i"/>
</p:tagLst>
</file>

<file path=ppt/tags/tag3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3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3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40.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5*i*1"/>
  <p:tag name="KSO_WM_UNIT_INDEX" val="1"/>
  <p:tag name="KSO_WM_UNIT_LAYERLEVEL" val="1"/>
  <p:tag name="KSO_WM_UNIT_TYPE" val="i"/>
</p:tagLst>
</file>

<file path=ppt/tags/tag41.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5*f*1"/>
  <p:tag name="KSO_WM_UNIT_INDEX" val="1"/>
  <p:tag name="KSO_WM_UNIT_LAYERLEVEL" val="1"/>
  <p:tag name="KSO_WM_UNIT_NOCLEAR" val="0"/>
  <p:tag name="KSO_WM_UNIT_PRESET_TEXT" val="单击此处编辑母版文本样式&#10;第二级&#10;第三级&#10;第四级&#10;第五级"/>
  <p:tag name="KSO_WM_UNIT_SUBTYPE" val="a"/>
  <p:tag name="KSO_WM_UNIT_TYPE" val="f"/>
  <p:tag name="KSO_WM_UNIT_VALUE" val="60"/>
</p:tagLst>
</file>

<file path=ppt/tags/tag42.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5*f*2"/>
  <p:tag name="KSO_WM_UNIT_INDEX" val="2"/>
  <p:tag name="KSO_WM_UNIT_LAYERLEVEL" val="1"/>
  <p:tag name="KSO_WM_UNIT_NOCLEAR" val="0"/>
  <p:tag name="KSO_WM_UNIT_PRESET_TEXT" val="单击此处编辑母版文本样式&#10;第二级&#10;第三级&#10;第四级&#10;第五级"/>
  <p:tag name="KSO_WM_UNIT_SUBTYPE" val="a"/>
  <p:tag name="KSO_WM_UNIT_TYPE" val="f"/>
  <p:tag name="KSO_WM_UNIT_VALUE" val="60"/>
</p:tagLst>
</file>

<file path=ppt/tags/tag43.xml><?xml version="1.0" encoding="utf-8"?>
<p:tagLst xmlns:p="http://schemas.openxmlformats.org/presentationml/2006/main">
  <p:tag name="KSO_WM_BEAUTIFY_FLAG" val="#wm#"/>
  <p:tag name="KSO_WM_TAG_VERSION" val="3.0"/>
  <p:tag name="KSO_WM_UNIT_COMPATIBLE" val="0"/>
  <p:tag name="KSO_WM_UNIT_CONTENT_GROUP_TYPE" val="titlestyle"/>
  <p:tag name="KSO_WM_UNIT_DIAGRAM_ISNUMVISUAL" val="0"/>
  <p:tag name="KSO_WM_UNIT_DIAGRAM_ISREFERUNIT" val="0"/>
  <p:tag name="KSO_WM_UNIT_HIGHLIGHT" val="0"/>
  <p:tag name="KSO_WM_UNIT_ID" val="_5*a*1"/>
  <p:tag name="KSO_WM_UNIT_INDEX" val="1"/>
  <p:tag name="KSO_WM_UNIT_ISCONTENTSTITLE" val="0"/>
  <p:tag name="KSO_WM_UNIT_ISNUMDGMTITLE" val="0"/>
  <p:tag name="KSO_WM_UNIT_LAYERLEVEL" val="1"/>
  <p:tag name="KSO_WM_UNIT_NOCLEAR" val="0"/>
  <p:tag name="KSO_WM_UNIT_PRESET_TEXT" val="单击添加文档标题"/>
  <p:tag name="KSO_WM_UNIT_TYPE" val="a"/>
  <p:tag name="KSO_WM_UNIT_VALUE" val="10"/>
</p:tagLst>
</file>

<file path=ppt/tags/tag4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4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4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47.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6*i*1"/>
  <p:tag name="KSO_WM_UNIT_INDEX" val="1"/>
  <p:tag name="KSO_WM_UNIT_LAYERLEVEL" val="1"/>
  <p:tag name="KSO_WM_UNIT_TYPE" val="i"/>
</p:tagLst>
</file>

<file path=ppt/tags/tag48.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6*h_f*2_1"/>
  <p:tag name="KSO_WM_UNIT_INDEX" val="2_1"/>
  <p:tag name="KSO_WM_UNIT_LAYERLEVEL" val="1_1"/>
  <p:tag name="KSO_WM_UNIT_NOCLEAR" val="0"/>
  <p:tag name="KSO_WM_UNIT_PRESET_TEXT" val="单击此处编辑母版文本样式&#10;第二级&#10;第三级&#10;第四级&#10;第五级"/>
  <p:tag name="KSO_WM_UNIT_SUBTYPE" val="a"/>
  <p:tag name="KSO_WM_UNIT_TYPE" val="h_f"/>
  <p:tag name="KSO_WM_UNIT_VALUE" val="60"/>
</p:tagLst>
</file>

<file path=ppt/tags/tag49.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6*h_a*2_1"/>
  <p:tag name="KSO_WM_UNIT_INDEX" val="2_1"/>
  <p:tag name="KSO_WM_UNIT_ISCONTENTSTITLE" val="0"/>
  <p:tag name="KSO_WM_UNIT_ISNUMDGMTITLE" val="0"/>
  <p:tag name="KSO_WM_UNIT_LAYERLEVEL" val="1_1"/>
  <p:tag name="KSO_WM_UNIT_NOCLEAR" val="0"/>
  <p:tag name="KSO_WM_UNIT_PRESET_TEXT" val="添加小标题"/>
  <p:tag name="KSO_WM_UNIT_TYPE" val="h_a"/>
  <p:tag name="KSO_WM_UNIT_VALUE" val="10"/>
</p:tagLst>
</file>

<file path=ppt/tags/tag50.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6*h_f*1_1"/>
  <p:tag name="KSO_WM_UNIT_INDEX" val="1_1"/>
  <p:tag name="KSO_WM_UNIT_LAYERLEVEL" val="1_1"/>
  <p:tag name="KSO_WM_UNIT_NOCLEAR" val="0"/>
  <p:tag name="KSO_WM_UNIT_PRESET_TEXT" val="单击此处编辑母版文本样式&#10;第二级&#10;第三级&#10;第四级&#10;第五级"/>
  <p:tag name="KSO_WM_UNIT_SUBTYPE" val="a"/>
  <p:tag name="KSO_WM_UNIT_TYPE" val="h_f"/>
  <p:tag name="KSO_WM_UNIT_VALUE" val="60"/>
</p:tagLst>
</file>

<file path=ppt/tags/tag51.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6*h_a*1_1"/>
  <p:tag name="KSO_WM_UNIT_INDEX" val="1_1"/>
  <p:tag name="KSO_WM_UNIT_ISCONTENTSTITLE" val="0"/>
  <p:tag name="KSO_WM_UNIT_ISNUMDGMTITLE" val="0"/>
  <p:tag name="KSO_WM_UNIT_LAYERLEVEL" val="1_1"/>
  <p:tag name="KSO_WM_UNIT_NOCLEAR" val="0"/>
  <p:tag name="KSO_WM_UNIT_PRESET_TEXT" val="添加小标题"/>
  <p:tag name="KSO_WM_UNIT_TYPE" val="h_a"/>
  <p:tag name="KSO_WM_UNIT_VALUE" val="10"/>
</p:tagLst>
</file>

<file path=ppt/tags/tag52.xml><?xml version="1.0" encoding="utf-8"?>
<p:tagLst xmlns:p="http://schemas.openxmlformats.org/presentationml/2006/main">
  <p:tag name="KSO_WM_BEAUTIFY_FLAG" val="#wm#"/>
  <p:tag name="KSO_WM_TAG_VERSION" val="3.0"/>
  <p:tag name="KSO_WM_UNIT_COMPATIBLE" val="0"/>
  <p:tag name="KSO_WM_UNIT_CONTENT_GROUP_TYPE" val="titlestyle"/>
  <p:tag name="KSO_WM_UNIT_DIAGRAM_ISNUMVISUAL" val="0"/>
  <p:tag name="KSO_WM_UNIT_DIAGRAM_ISREFERUNIT" val="0"/>
  <p:tag name="KSO_WM_UNIT_HIGHLIGHT" val="0"/>
  <p:tag name="KSO_WM_UNIT_ID" val="_6*a*1"/>
  <p:tag name="KSO_WM_UNIT_INDEX" val="1"/>
  <p:tag name="KSO_WM_UNIT_ISCONTENTSTITLE" val="0"/>
  <p:tag name="KSO_WM_UNIT_ISNUMDGMTITLE" val="0"/>
  <p:tag name="KSO_WM_UNIT_LAYERLEVEL" val="1"/>
  <p:tag name="KSO_WM_UNIT_NOCLEAR" val="0"/>
  <p:tag name="KSO_WM_UNIT_PRESET_TEXT" val="单击添加文档标题"/>
  <p:tag name="KSO_WM_UNIT_TYPE" val="a"/>
  <p:tag name="KSO_WM_UNIT_VALUE" val="10"/>
</p:tagLst>
</file>

<file path=ppt/tags/tag5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5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5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56.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7*i*1"/>
  <p:tag name="KSO_WM_UNIT_INDEX" val="1"/>
  <p:tag name="KSO_WM_UNIT_LAYERLEVEL" val="1"/>
  <p:tag name="KSO_WM_UNIT_TYPE" val="i"/>
</p:tagLst>
</file>

<file path=ppt/tags/tag57.xml><?xml version="1.0" encoding="utf-8"?>
<p:tagLst xmlns:p="http://schemas.openxmlformats.org/presentationml/2006/main">
  <p:tag name="KSO_WM_BEAUTIFY_FLAG" val="#wm#"/>
  <p:tag name="KSO_WM_TAG_VERSION" val="3.0"/>
  <p:tag name="KSO_WM_UNIT_COMPATIBLE" val="0"/>
  <p:tag name="KSO_WM_UNIT_CONTENT_GROUP_TYPE" val="titlestyle"/>
  <p:tag name="KSO_WM_UNIT_DIAGRAM_ISNUMVISUAL" val="0"/>
  <p:tag name="KSO_WM_UNIT_DIAGRAM_ISREFERUNIT" val="0"/>
  <p:tag name="KSO_WM_UNIT_HIGHLIGHT" val="0"/>
  <p:tag name="KSO_WM_UNIT_ID" val="_7*a*1"/>
  <p:tag name="KSO_WM_UNIT_INDEX" val="1"/>
  <p:tag name="KSO_WM_UNIT_ISCONTENTSTITLE" val="0"/>
  <p:tag name="KSO_WM_UNIT_ISNUMDGMTITLE" val="0"/>
  <p:tag name="KSO_WM_UNIT_LAYERLEVEL" val="1"/>
  <p:tag name="KSO_WM_UNIT_NOCLEAR" val="0"/>
  <p:tag name="KSO_WM_UNIT_PRESET_TEXT" val="单击添加文档标题"/>
  <p:tag name="KSO_WM_UNIT_TYPE" val="a"/>
  <p:tag name="KSO_WM_UNIT_VALUE" val="10"/>
</p:tagLst>
</file>

<file path=ppt/tags/tag5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5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6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61.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8*i*1"/>
  <p:tag name="KSO_WM_UNIT_INDEX" val="1"/>
  <p:tag name="KSO_WM_UNIT_LAYERLEVEL" val="1"/>
  <p:tag name="KSO_WM_UNIT_TYPE" val="i"/>
</p:tagLst>
</file>

<file path=ppt/tags/tag6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6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6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65.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9*i*1"/>
  <p:tag name="KSO_WM_UNIT_INDEX" val="1"/>
  <p:tag name="KSO_WM_UNIT_LAYERLEVEL" val="1"/>
  <p:tag name="KSO_WM_UNIT_TYPE" val="i"/>
</p:tagLst>
</file>

<file path=ppt/tags/tag66.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9*f*1"/>
  <p:tag name="KSO_WM_UNIT_INDEX" val="1"/>
  <p:tag name="KSO_WM_UNIT_LAYERLEVEL" val="1"/>
  <p:tag name="KSO_WM_UNIT_NOCLEAR" val="0"/>
  <p:tag name="KSO_WM_UNIT_PRESET_TEXT" val="单击此处编辑母版文本样式&#10;第二级&#10;第三级&#10;第四级&#10;第五级"/>
  <p:tag name="KSO_WM_UNIT_SUBTYPE" val="a"/>
  <p:tag name="KSO_WM_UNIT_TYPE" val="f"/>
  <p:tag name="KSO_WM_UNIT_VALUE" val="60"/>
</p:tagLst>
</file>

<file path=ppt/tags/tag6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6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6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70.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0*i*1"/>
  <p:tag name="KSO_WM_UNIT_INDEX" val="1"/>
  <p:tag name="KSO_WM_UNIT_LAYERLEVEL" val="1"/>
  <p:tag name="KSO_WM_UNIT_TYPE" val="i"/>
</p:tagLst>
</file>

<file path=ppt/tags/tag71.xml><?xml version="1.0" encoding="utf-8"?>
<p:tagLst xmlns:p="http://schemas.openxmlformats.org/presentationml/2006/main">
  <p:tag name="KSO_WM_BEAUTIFY_FLAG" val="#wm#"/>
  <p:tag name="KSO_WM_TAG_VERSION" val="3.0"/>
  <p:tag name="KSO_WM_UNIT_COMPATIBLE" val="0"/>
  <p:tag name="KSO_WM_UNIT_CONTENT_GROUP_TYPE" val="titlestyle"/>
  <p:tag name="KSO_WM_UNIT_DIAGRAM_ISNUMVISUAL" val="0"/>
  <p:tag name="KSO_WM_UNIT_DIAGRAM_ISREFERUNIT" val="0"/>
  <p:tag name="KSO_WM_UNIT_HIGHLIGHT" val="0"/>
  <p:tag name="KSO_WM_UNIT_ID" val="_10*b*1"/>
  <p:tag name="KSO_WM_UNIT_INDEX" val="1"/>
  <p:tag name="KSO_WM_UNIT_ISCONTENTSTITLE" val="0"/>
  <p:tag name="KSO_WM_UNIT_ISNUMDGMTITLE" val="0"/>
  <p:tag name="KSO_WM_UNIT_LAYERLEVEL" val="1"/>
  <p:tag name="KSO_WM_UNIT_NOCLEAR" val="0"/>
  <p:tag name="KSO_WM_UNIT_PRESET_TEXT" val="单击选择预设副标题"/>
  <p:tag name="KSO_WM_UNIT_TYPE" val="b"/>
  <p:tag name="KSO_WM_UNIT_VALUE" val="17"/>
</p:tagLst>
</file>

<file path=ppt/tags/tag72.xml><?xml version="1.0" encoding="utf-8"?>
<p:tagLst xmlns:p="http://schemas.openxmlformats.org/presentationml/2006/main">
  <p:tag name="KSO_WM_BEAUTIFY_FLAG" val="#wm#"/>
  <p:tag name="KSO_WM_TAG_VERSION" val="3.0"/>
  <p:tag name="KSO_WM_UNIT_COMPATIBLE" val="0"/>
  <p:tag name="KSO_WM_UNIT_CONTENT_GROUP_TYPE" val="titlestyle"/>
  <p:tag name="KSO_WM_UNIT_DIAGRAM_ISNUMVISUAL" val="0"/>
  <p:tag name="KSO_WM_UNIT_DIAGRAM_ISREFERUNIT" val="0"/>
  <p:tag name="KSO_WM_UNIT_HIGHLIGHT" val="0"/>
  <p:tag name="KSO_WM_UNIT_ID" val="_10*a*1"/>
  <p:tag name="KSO_WM_UNIT_INDEX" val="1"/>
  <p:tag name="KSO_WM_UNIT_ISCONTENTSTITLE" val="0"/>
  <p:tag name="KSO_WM_UNIT_ISNUMDGMTITLE" val="0"/>
  <p:tag name="KSO_WM_UNIT_LAYERLEVEL" val="1"/>
  <p:tag name="KSO_WM_UNIT_NOCLEAR" val="0"/>
  <p:tag name="KSO_WM_UNIT_PRESET_TEXT" val="单击添加文档标题"/>
  <p:tag name="KSO_WM_UNIT_TYPE" val="a"/>
  <p:tag name="KSO_WM_UNIT_VALUE" val="10"/>
</p:tagLst>
</file>

<file path=ppt/tags/tag7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7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7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76.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1*i*1"/>
  <p:tag name="KSO_WM_UNIT_INDEX" val="1"/>
  <p:tag name="KSO_WM_UNIT_LAYERLEVEL" val="1"/>
  <p:tag name="KSO_WM_UNIT_TYPE" val="i"/>
</p:tagLst>
</file>

<file path=ppt/tags/tag77.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1*i*2"/>
  <p:tag name="KSO_WM_UNIT_INDEX" val="2"/>
  <p:tag name="KSO_WM_UNIT_LAYERLEVEL" val="1"/>
  <p:tag name="KSO_WM_UNIT_TYPE" val="i"/>
</p:tagLst>
</file>

<file path=ppt/tags/tag78.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1*i*3"/>
  <p:tag name="KSO_WM_UNIT_INDEX" val="3"/>
  <p:tag name="KSO_WM_UNIT_LAYERLEVEL" val="1"/>
  <p:tag name="KSO_WM_UNIT_TYPE" val="i"/>
</p:tagLst>
</file>

<file path=ppt/tags/tag79.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1*i*4"/>
  <p:tag name="KSO_WM_UNIT_INDEX" val="4"/>
  <p:tag name="KSO_WM_UNIT_LAYERLEVEL" val="1"/>
  <p:tag name="KSO_WM_UNIT_TYPE" val="i"/>
</p:tagLst>
</file>

<file path=ppt/tags/tag80.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1*i*5"/>
  <p:tag name="KSO_WM_UNIT_INDEX" val="5"/>
  <p:tag name="KSO_WM_UNIT_LAYERLEVEL" val="1"/>
  <p:tag name="KSO_WM_UNIT_TYPE" val="i"/>
</p:tagLst>
</file>

<file path=ppt/tags/tag81.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1*i*6"/>
  <p:tag name="KSO_WM_UNIT_INDEX" val="6"/>
  <p:tag name="KSO_WM_UNIT_LAYERLEVEL" val="1"/>
  <p:tag name="KSO_WM_UNIT_TYPE" val="i"/>
</p:tagLst>
</file>

<file path=ppt/tags/tag82.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1*i*7"/>
  <p:tag name="KSO_WM_UNIT_INDEX" val="7"/>
  <p:tag name="KSO_WM_UNIT_LAYERLEVEL" val="1"/>
  <p:tag name="KSO_WM_UNIT_TYPE" val="i"/>
</p:tagLst>
</file>

<file path=ppt/tags/tag83.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1*f*1"/>
  <p:tag name="KSO_WM_UNIT_INDEX" val="1"/>
  <p:tag name="KSO_WM_UNIT_LAYERLEVEL" val="1"/>
  <p:tag name="KSO_WM_UNIT_NOCLEAR" val="0"/>
  <p:tag name="KSO_WM_UNIT_PRESET_TEXT" val="汇报人：稻小壳"/>
  <p:tag name="KSO_WM_UNIT_SUBTYPE" val="b"/>
  <p:tag name="KSO_WM_UNIT_TYPE" val="f"/>
  <p:tag name="KSO_WM_UNIT_VALUE" val="60"/>
</p:tagLst>
</file>

<file path=ppt/tags/tag84.xml><?xml version="1.0" encoding="utf-8"?>
<p:tagLst xmlns:p="http://schemas.openxmlformats.org/presentationml/2006/main">
  <p:tag name="KSO_WM_BEAUTIFY_FLAG" val="#wm#"/>
  <p:tag name="KSO_WM_TAG_VERSION" val="3.0"/>
  <p:tag name="KSO_WM_UNIT_COMPATIBLE" val="0"/>
  <p:tag name="KSO_WM_UNIT_CONTENT_GROUP_TYPE" val="contentchip"/>
  <p:tag name="KSO_WM_UNIT_DIAGRAM_ISNUMVISUAL" val="0"/>
  <p:tag name="KSO_WM_UNIT_DIAGRAM_ISREFERUNIT" val="0"/>
  <p:tag name="KSO_WM_UNIT_HIGHLIGHT" val="0"/>
  <p:tag name="KSO_WM_UNIT_ID" val="_11*a*1"/>
  <p:tag name="KSO_WM_UNIT_INDEX" val="1"/>
  <p:tag name="KSO_WM_UNIT_ISCONTENTSTITLE" val="0"/>
  <p:tag name="KSO_WM_UNIT_ISNUMDGMTITLE" val="0"/>
  <p:tag name="KSO_WM_UNIT_LAYERLEVEL" val="1"/>
  <p:tag name="KSO_WM_UNIT_NOCLEAR" val="0"/>
  <p:tag name="KSO_WM_UNIT_PRESET_TEXT" val="感谢您的耐心观看"/>
  <p:tag name="KSO_WM_UNIT_TYPE" val="a"/>
  <p:tag name="KSO_WM_UNIT_VALUE" val="10"/>
</p:tagLst>
</file>

<file path=ppt/tags/tag8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8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8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88.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0*i*1"/>
  <p:tag name="KSO_WM_UNIT_INDEX" val="1"/>
  <p:tag name="KSO_WM_UNIT_LAYERLEVEL" val="1"/>
  <p:tag name="KSO_WM_UNIT_TYPE" val="i"/>
</p:tagLst>
</file>

<file path=ppt/tags/tag8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9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9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92.xml><?xml version="1.0" encoding="utf-8"?>
<p:tagLst xmlns:p="http://schemas.openxmlformats.org/presentationml/2006/main">
  <p:tag name="KSO_WM_BEAUTIFY_FLAG" val="#wm#"/>
  <p:tag name="KSO_WM_TAG_VERSION" val="1.0"/>
  <p:tag name="KSO_WM_TEMPLATE_CATEGORY" val="custom"/>
  <p:tag name="KSO_WM_TEMPLATE_INDEX" val="20230228"/>
  <p:tag name="KSO_WM_UNIT_COMPATIBLE" val="0"/>
  <p:tag name="KSO_WM_UNIT_DIAGRAM_ISNUMVISUAL" val="0"/>
  <p:tag name="KSO_WM_UNIT_DIAGRAM_ISREFERUNIT" val="0"/>
  <p:tag name="KSO_WM_UNIT_HIGHLIGHT" val="0"/>
  <p:tag name="KSO_WM_UNIT_ID" val="_0**"/>
  <p:tag name="KSO_WM_UNIT_LAYERLEVEL" val="1"/>
</p:tagLst>
</file>

<file path=ppt/tags/tag93.xml><?xml version="1.0" encoding="utf-8"?>
<p:tagLst xmlns:p="http://schemas.openxmlformats.org/presentationml/2006/main">
  <p:tag name="KSO_WM_BEAUTIFY_FLAG" val="#wm#"/>
  <p:tag name="KSO_WM_TAG_VERSION" val="1.0"/>
  <p:tag name="KSO_WM_TEMPLATE_CATEGORY" val="custom"/>
  <p:tag name="KSO_WM_TEMPLATE_INDEX" val="20230228"/>
  <p:tag name="KSO_WM_UNIT_COMPATIBLE" val="0"/>
  <p:tag name="KSO_WM_UNIT_DIAGRAM_ISNUMVISUAL" val="0"/>
  <p:tag name="KSO_WM_UNIT_DIAGRAM_ISREFERUNIT" val="0"/>
  <p:tag name="KSO_WM_UNIT_HIGHLIGHT" val="0"/>
  <p:tag name="KSO_WM_UNIT_ID" val="_0**"/>
  <p:tag name="KSO_WM_UNIT_LAYERLEVEL" val="1"/>
</p:tagLst>
</file>

<file path=ppt/tags/tag94.xml><?xml version="1.0" encoding="utf-8"?>
<p:tagLst xmlns:p="http://schemas.openxmlformats.org/presentationml/2006/main">
  <p:tag name="KSO_WM_BEAUTIFY_FLAG" val="#wm#"/>
  <p:tag name="KSO_WM_SPECIAL_SOURCE" val="bdnull"/>
  <p:tag name="KSO_WM_TAG_VERSION" val="1.0"/>
  <p:tag name="KSO_WM_TEMPLATE_CATEGORY" val="custom"/>
  <p:tag name="KSO_WM_TEMPLATE_COLOR_TYPE" val="0"/>
  <p:tag name="KSO_WM_TEMPLATE_INDEX" val="20230228"/>
  <p:tag name="KSO_WM_TEMPLATE_MASTER_TYPE" val="0"/>
  <p:tag name="KSO_WM_TEMPLATE_SUBCATEGORY" val="29"/>
  <p:tag name="KSO_WM_TEMPLATE_THUMBS_INDEX" val="1、9"/>
</p:tagLst>
</file>

<file path=ppt/tags/tag95.xml><?xml version="1.0" encoding="utf-8"?>
<p:tagLst xmlns:p="http://schemas.openxmlformats.org/presentationml/2006/main">
  <p:tag name="KSO_WM_BEAUTIFY_FLAG" val="#wm#"/>
  <p:tag name="KSO_WM_TAG_VERSION" val="3.0"/>
  <p:tag name="KSO_WM_TEMPLATE_CATEGORY" val="custom"/>
  <p:tag name="KSO_WM_TEMPLATE_INDEX" val="20230228"/>
  <p:tag name="KSO_WM_UNIT_COMPATIBLE" val="0"/>
  <p:tag name="KSO_WM_UNIT_DIAGRAM_ISNUMVISUAL" val="0"/>
  <p:tag name="KSO_WM_UNIT_DIAGRAM_ISREFERUNIT" val="0"/>
  <p:tag name="KSO_WM_UNIT_HIGHLIGHT" val="0"/>
  <p:tag name="KSO_WM_UNIT_ID" val="custom20230228_1*f*1"/>
  <p:tag name="KSO_WM_UNIT_INDEX" val="1"/>
  <p:tag name="KSO_WM_UNIT_LAYERLEVEL" val="1"/>
  <p:tag name="KSO_WM_UNIT_NOCLEAR" val="0"/>
  <p:tag name="KSO_WM_UNIT_PRESET_TEXT" val="汇报人：WPS"/>
  <p:tag name="KSO_WM_UNIT_SUBTYPE" val="b"/>
  <p:tag name="KSO_WM_UNIT_TYPE" val="f"/>
  <p:tag name="KSO_WM_UNIT_VALUE" val="60"/>
</p:tagLst>
</file>

<file path=ppt/tags/tag96.xml><?xml version="1.0" encoding="utf-8"?>
<p:tagLst xmlns:p="http://schemas.openxmlformats.org/presentationml/2006/main">
  <p:tag name="KSO_WM_BEAUTIFY_FLAG" val="#wm#"/>
  <p:tag name="KSO_WM_TAG_VERSION" val="3.0"/>
  <p:tag name="KSO_WM_TEMPLATE_CATEGORY" val="custom"/>
  <p:tag name="KSO_WM_TEMPLATE_INDEX" val="20230228"/>
  <p:tag name="KSO_WM_UNIT_COMPATIBLE" val="0"/>
  <p:tag name="KSO_WM_UNIT_CONTENT_GROUP_TYPE" val="contentchip"/>
  <p:tag name="KSO_WM_UNIT_DIAGRAM_ISNUMVISUAL" val="0"/>
  <p:tag name="KSO_WM_UNIT_DIAGRAM_ISREFERUNIT" val="0"/>
  <p:tag name="KSO_WM_UNIT_HIGHLIGHT" val="0"/>
  <p:tag name="KSO_WM_UNIT_ID" val="custom20230228_1*b*1"/>
  <p:tag name="KSO_WM_UNIT_INDEX" val="1"/>
  <p:tag name="KSO_WM_UNIT_ISCONTENTSTITLE" val="0"/>
  <p:tag name="KSO_WM_UNIT_ISNUMDGMTITLE" val="0"/>
  <p:tag name="KSO_WM_UNIT_LAYERLEVEL" val="1"/>
  <p:tag name="KSO_WM_UNIT_NOCLEAR" val="0"/>
  <p:tag name="KSO_WM_UNIT_PRESET_TEXT" val="Simple &amp; Creative"/>
  <p:tag name="KSO_WM_UNIT_TYPE" val="b"/>
  <p:tag name="KSO_WM_UNIT_VALUE" val="17"/>
</p:tagLst>
</file>

<file path=ppt/tags/tag97.xml><?xml version="1.0" encoding="utf-8"?>
<p:tagLst xmlns:p="http://schemas.openxmlformats.org/presentationml/2006/main">
  <p:tag name="KSO_WM_BEAUTIFY_FLAG" val="#wm#"/>
  <p:tag name="KSO_WM_TAG_VERSION" val="3.0"/>
  <p:tag name="KSO_WM_TEMPLATE_CATEGORY" val="custom"/>
  <p:tag name="KSO_WM_TEMPLATE_INDEX" val="20230228"/>
  <p:tag name="KSO_WM_UNIT_COMPATIBLE" val="0"/>
  <p:tag name="KSO_WM_UNIT_CONTENT_GROUP_TYPE" val="contentchip"/>
  <p:tag name="KSO_WM_UNIT_DIAGRAM_ISNUMVISUAL" val="0"/>
  <p:tag name="KSO_WM_UNIT_DIAGRAM_ISREFERUNIT" val="0"/>
  <p:tag name="KSO_WM_UNIT_HIGHLIGHT" val="0"/>
  <p:tag name="KSO_WM_UNIT_ID" val="custom20230228_1*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10"/>
</p:tagLst>
</file>

<file path=ppt/tags/tag98.xml><?xml version="1.0" encoding="utf-8"?>
<p:tagLst xmlns:p="http://schemas.openxmlformats.org/presentationml/2006/main">
  <p:tag name="KSO_WM_BEAUTIFY_FLAG" val="#wm#"/>
  <p:tag name="KSO_WM_SLIDE_CONTENT_AREA" val="{&quot;left&quot;:&quot;341.05&quot;,&quot;top&quot;:&quot;66.6&quot;,&quot;width&quot;:&quot;566.35&quot;,&quot;height&quot;:&quot;313&quot;}"/>
  <p:tag name="KSO_WM_SLIDE_ID" val="custom20230228_1"/>
  <p:tag name="KSO_WM_SLIDE_INDEX" val="1"/>
  <p:tag name="KSO_WM_SLIDE_ITEM_CNT" val="0"/>
  <p:tag name="KSO_WM_SLIDE_LAYOUT" val="a_b_f"/>
  <p:tag name="KSO_WM_SLIDE_LAYOUT_CNT" val="1_1_1"/>
  <p:tag name="KSO_WM_SLIDE_SUBTYPE" val="pureTxt"/>
  <p:tag name="KSO_WM_SLIDE_TYPE" val="title"/>
  <p:tag name="KSO_WM_SPECIAL_SOURCE" val="bdnull"/>
  <p:tag name="KSO_WM_TAG_VERSION" val="1.0"/>
  <p:tag name="KSO_WM_TEMPLATE_CATEGORY" val="custom"/>
  <p:tag name="KSO_WM_TEMPLATE_COLOR_TYPE" val="0"/>
  <p:tag name="KSO_WM_TEMPLATE_INDEX" val="20230228"/>
  <p:tag name="KSO_WM_TEMPLATE_MASTER_TYPE" val="0"/>
  <p:tag name="KSO_WM_TEMPLATE_SUBCATEGORY" val="29"/>
  <p:tag name="KSO_WM_TEMPLATE_THUMBS_INDEX" val="1、9"/>
</p:tagLst>
</file>

<file path=ppt/tags/tag99.xml><?xml version="1.0" encoding="utf-8"?>
<p:tagLst xmlns:p="http://schemas.openxmlformats.org/presentationml/2006/main">
  <p:tag name="KSO_WM_BEAUTIFY_FLAG" val="#wm#"/>
  <p:tag name="KSO_WM_DIAGRAM_GROUP_CODE" val="l1-1"/>
  <p:tag name="KSO_WM_TAG_VERSION" val="3.0"/>
  <p:tag name="KSO_WM_TEMPLATE_CATEGORY" val="custom"/>
  <p:tag name="KSO_WM_TEMPLATE_INDEX" val="20230228"/>
  <p:tag name="KSO_WM_UNIT_COMPATIBLE" val="0"/>
  <p:tag name="KSO_WM_UNIT_DIAGRAM_ISNUMVISUAL" val="0"/>
  <p:tag name="KSO_WM_UNIT_DIAGRAM_ISREFERUNIT" val="0"/>
  <p:tag name="KSO_WM_UNIT_HIGHLIGHT" val="0"/>
  <p:tag name="KSO_WM_UNIT_ID" val="custom20230228_5*b*1"/>
  <p:tag name="KSO_WM_UNIT_INDEX" val="1"/>
  <p:tag name="KSO_WM_UNIT_ISCONTENTSTITLE" val="0"/>
  <p:tag name="KSO_WM_UNIT_ISNUMDGMTITLE" val="0"/>
  <p:tag name="KSO_WM_UNIT_LAYERLEVEL" val="1"/>
  <p:tag name="KSO_WM_UNIT_NOCLEAR" val="0"/>
  <p:tag name="KSO_WM_UNIT_PRESET_TEXT" val="Contents"/>
  <p:tag name="KSO_WM_UNIT_TEXT_FILL_FORE_SCHEMECOLOR_INDEX" val="13"/>
  <p:tag name="KSO_WM_UNIT_TEXT_FILL_TYPE" val="1"/>
  <p:tag name="KSO_WM_UNIT_TYPE" val="b"/>
  <p:tag name="KSO_WM_UNIT_USESOURCEFORMAT_APPLY" val="0"/>
  <p:tag name="KSO_WM_UNIT_VALUE" val="17"/>
</p:tagLst>
</file>

<file path=ppt/tags/tag100.xml><?xml version="1.0" encoding="utf-8"?>
<p:tagLst xmlns:p="http://schemas.openxmlformats.org/presentationml/2006/main">
  <p:tag name="KSO_WM_BEAUTIFY_FLAG" val="#wm#"/>
  <p:tag name="KSO_WM_DIAGRAM_GROUP_CODE" val="l1-1"/>
  <p:tag name="KSO_WM_TAG_VERSION" val="3.0"/>
  <p:tag name="KSO_WM_TEMPLATE_CATEGORY" val="custom"/>
  <p:tag name="KSO_WM_TEMPLATE_INDEX" val="20230228"/>
  <p:tag name="KSO_WM_UNIT_COMPATIBLE" val="0"/>
  <p:tag name="KSO_WM_UNIT_DIAGRAM_ISNUMVISUAL" val="0"/>
  <p:tag name="KSO_WM_UNIT_DIAGRAM_ISREFERUNIT" val="0"/>
  <p:tag name="KSO_WM_UNIT_HIGHLIGHT" val="0"/>
  <p:tag name="KSO_WM_UNIT_ID" val="custom20230228_5*a*1"/>
  <p:tag name="KSO_WM_UNIT_INDEX" val="1"/>
  <p:tag name="KSO_WM_UNIT_ISCONTENTSTITLE" val="1"/>
  <p:tag name="KSO_WM_UNIT_ISNUMDGMTITLE" val="0"/>
  <p:tag name="KSO_WM_UNIT_LAYERLEVEL" val="1"/>
  <p:tag name="KSO_WM_UNIT_NOCLEAR" val="0"/>
  <p:tag name="KSO_WM_UNIT_PRESET_TEXT" val="目录"/>
  <p:tag name="KSO_WM_UNIT_TEXT_FILL_FORE_SCHEMECOLOR_INDEX" val="5"/>
  <p:tag name="KSO_WM_UNIT_TEXT_FILL_TYPE" val="1"/>
  <p:tag name="KSO_WM_UNIT_TYPE" val="a"/>
  <p:tag name="KSO_WM_UNIT_USESOURCEFORMAT_APPLY" val="0"/>
  <p:tag name="KSO_WM_UNIT_VALUE" val="10"/>
</p:tagLst>
</file>

<file path=ppt/tags/tag101.xml><?xml version="1.0" encoding="utf-8"?>
<p:tagLst xmlns:p="http://schemas.openxmlformats.org/presentationml/2006/main">
  <p:tag name="KSO_WM_BEAUTIFY_FLAG" val="#wm#"/>
  <p:tag name="KSO_WM_DIAGRAM_GROUP_CODE" val="l1-1"/>
  <p:tag name="KSO_WM_DIAGRAM_MAX_ITEMCNT" val="6"/>
  <p:tag name="KSO_WM_DIAGRAM_MIN_ITEMCNT" val="2"/>
  <p:tag name="KSO_WM_DIAGRAM_VERSION" val="3"/>
  <p:tag name="KSO_WM_DIAGRAM_VIRTUALLY_FRAME" val="{&quot;height&quot;:351.5,&quot;width&quot;:536.65}"/>
  <p:tag name="KSO_WM_TAG_VERSION" val="3.0"/>
  <p:tag name="KSO_WM_TEMPLATE_CATEGORY" val="custom"/>
  <p:tag name="KSO_WM_TEMPLATE_INDEX" val="20230228"/>
  <p:tag name="KSO_WM_UNIT_COMPATIBLE" val="0"/>
  <p:tag name="KSO_WM_UNIT_DIAGRAM_ISNUMVISUAL" val="0"/>
  <p:tag name="KSO_WM_UNIT_DIAGRAM_ISREFERUNIT" val="0"/>
  <p:tag name="KSO_WM_UNIT_HIGHLIGHT" val="0"/>
  <p:tag name="KSO_WM_UNIT_ID" val="custom20230228_5*l_h_i*1_1_1"/>
  <p:tag name="KSO_WM_UNIT_INDEX" val="1_1_1"/>
  <p:tag name="KSO_WM_UNIT_LAYERLEVEL" val="1_1_1"/>
  <p:tag name="KSO_WM_UNIT_PRESET_TEXT" val="01"/>
  <p:tag name="KSO_WM_UNIT_SUBTYPE" val="d"/>
  <p:tag name="KSO_WM_UNIT_TEXT_FILL_FORE_SCHEMECOLOR_INDEX" val="14"/>
  <p:tag name="KSO_WM_UNIT_TEXT_FILL_TYPE" val="1"/>
  <p:tag name="KSO_WM_UNIT_TYPE" val="l_h_i"/>
  <p:tag name="KSO_WM_UNIT_USESOURCEFORMAT_APPLY" val="0"/>
</p:tagLst>
</file>

<file path=ppt/tags/tag102.xml><?xml version="1.0" encoding="utf-8"?>
<p:tagLst xmlns:p="http://schemas.openxmlformats.org/presentationml/2006/main">
  <p:tag name="KSO_WM_BEAUTIFY_FLAG" val="#wm#"/>
  <p:tag name="KSO_WM_DIAGRAM_GROUP_CODE" val="l1-1"/>
  <p:tag name="KSO_WM_DIAGRAM_MAX_ITEMCNT" val="6"/>
  <p:tag name="KSO_WM_DIAGRAM_MIN_ITEMCNT" val="2"/>
  <p:tag name="KSO_WM_DIAGRAM_VERSION" val="3"/>
  <p:tag name="KSO_WM_DIAGRAM_VIRTUALLY_FRAME" val="{&quot;height&quot;:351.5,&quot;width&quot;:536.65}"/>
  <p:tag name="KSO_WM_TAG_VERSION" val="3.0"/>
  <p:tag name="KSO_WM_TEMPLATE_CATEGORY" val="custom"/>
  <p:tag name="KSO_WM_TEMPLATE_INDEX" val="20230228"/>
  <p:tag name="KSO_WM_UNIT_COMPATIBLE" val="0"/>
  <p:tag name="KSO_WM_UNIT_DIAGRAM_ISNUMVISUAL" val="0"/>
  <p:tag name="KSO_WM_UNIT_DIAGRAM_ISREFERUNIT" val="0"/>
  <p:tag name="KSO_WM_UNIT_HIGHLIGHT" val="0"/>
  <p:tag name="KSO_WM_UNIT_ID" val="custom20230228_5*l_h_a*1_1_1"/>
  <p:tag name="KSO_WM_UNIT_INDEX" val="1_1_1"/>
  <p:tag name="KSO_WM_UNIT_ISCONTENTSTITLE" val="0"/>
  <p:tag name="KSO_WM_UNIT_ISNUMDGMTITLE" val="0"/>
  <p:tag name="KSO_WM_UNIT_LAYERLEVEL" val="1_1_1"/>
  <p:tag name="KSO_WM_UNIT_NOCLEAR" val="0"/>
  <p:tag name="KSO_WM_UNIT_PRESET_TEXT" val="单击此处添加目录具体内容"/>
  <p:tag name="KSO_WM_UNIT_TEXT_FILL_FORE_SCHEMECOLOR_INDEX" val="13"/>
  <p:tag name="KSO_WM_UNIT_TEXT_FILL_TYPE" val="1"/>
  <p:tag name="KSO_WM_UNIT_TYPE" val="l_h_a"/>
  <p:tag name="KSO_WM_UNIT_USESOURCEFORMAT_APPLY" val="0"/>
  <p:tag name="KSO_WM_UNIT_VALUE" val="19"/>
</p:tagLst>
</file>

<file path=ppt/tags/tag103.xml><?xml version="1.0" encoding="utf-8"?>
<p:tagLst xmlns:p="http://schemas.openxmlformats.org/presentationml/2006/main">
  <p:tag name="KSO_WM_BEAUTIFY_FLAG" val="#wm#"/>
  <p:tag name="KSO_WM_DIAGRAM_GROUP_CODE" val="l1-1"/>
  <p:tag name="KSO_WM_DIAGRAM_MAX_ITEMCNT" val="6"/>
  <p:tag name="KSO_WM_DIAGRAM_MIN_ITEMCNT" val="2"/>
  <p:tag name="KSO_WM_DIAGRAM_VERSION" val="3"/>
  <p:tag name="KSO_WM_DIAGRAM_VIRTUALLY_FRAME" val="{&quot;height&quot;:351.5,&quot;width&quot;:536.65}"/>
  <p:tag name="KSO_WM_TAG_VERSION" val="3.0"/>
  <p:tag name="KSO_WM_TEMPLATE_CATEGORY" val="custom"/>
  <p:tag name="KSO_WM_TEMPLATE_INDEX" val="20230228"/>
  <p:tag name="KSO_WM_UNIT_COMPATIBLE" val="0"/>
  <p:tag name="KSO_WM_UNIT_DIAGRAM_ISNUMVISUAL" val="0"/>
  <p:tag name="KSO_WM_UNIT_DIAGRAM_ISREFERUNIT" val="0"/>
  <p:tag name="KSO_WM_UNIT_HIGHLIGHT" val="0"/>
  <p:tag name="KSO_WM_UNIT_ID" val="custom20230228_5*l_h_i*1_1_2"/>
  <p:tag name="KSO_WM_UNIT_INDEX" val="1_1_2"/>
  <p:tag name="KSO_WM_UNIT_LAYERLEVEL" val="1_1_1"/>
  <p:tag name="KSO_WM_UNIT_LINE_FILL_TYPE" val="2"/>
  <p:tag name="KSO_WM_UNIT_LINE_FORE_SCHEMECOLOR_INDEX" val="15"/>
  <p:tag name="KSO_WM_UNIT_TYPE" val="l_h_i"/>
  <p:tag name="KSO_WM_UNIT_USESOURCEFORMAT_APPLY" val="0"/>
</p:tagLst>
</file>

<file path=ppt/tags/tag104.xml><?xml version="1.0" encoding="utf-8"?>
<p:tagLst xmlns:p="http://schemas.openxmlformats.org/presentationml/2006/main">
  <p:tag name="KSO_WM_BEAUTIFY_FLAG" val="#wm#"/>
  <p:tag name="KSO_WM_DIAGRAM_GROUP_CODE" val="l1-1"/>
  <p:tag name="KSO_WM_DIAGRAM_MAX_ITEMCNT" val="6"/>
  <p:tag name="KSO_WM_DIAGRAM_MIN_ITEMCNT" val="2"/>
  <p:tag name="KSO_WM_DIAGRAM_VERSION" val="3"/>
  <p:tag name="KSO_WM_DIAGRAM_VIRTUALLY_FRAME" val="{&quot;height&quot;:351.5,&quot;width&quot;:536.65}"/>
  <p:tag name="KSO_WM_TAG_VERSION" val="3.0"/>
  <p:tag name="KSO_WM_TEMPLATE_CATEGORY" val="custom"/>
  <p:tag name="KSO_WM_TEMPLATE_INDEX" val="20230228"/>
  <p:tag name="KSO_WM_UNIT_COMPATIBLE" val="0"/>
  <p:tag name="KSO_WM_UNIT_DIAGRAM_ISNUMVISUAL" val="0"/>
  <p:tag name="KSO_WM_UNIT_DIAGRAM_ISREFERUNIT" val="0"/>
  <p:tag name="KSO_WM_UNIT_HIGHLIGHT" val="0"/>
  <p:tag name="KSO_WM_UNIT_ID" val="custom20230228_5*l_h_i*1_3_1"/>
  <p:tag name="KSO_WM_UNIT_INDEX" val="1_3_1"/>
  <p:tag name="KSO_WM_UNIT_LAYERLEVEL" val="1_1_1"/>
  <p:tag name="KSO_WM_UNIT_PRESET_TEXT" val="03"/>
  <p:tag name="KSO_WM_UNIT_SUBTYPE" val="d"/>
  <p:tag name="KSO_WM_UNIT_TEXT_FILL_FORE_SCHEMECOLOR_INDEX" val="14"/>
  <p:tag name="KSO_WM_UNIT_TEXT_FILL_TYPE" val="1"/>
  <p:tag name="KSO_WM_UNIT_TYPE" val="l_h_i"/>
  <p:tag name="KSO_WM_UNIT_USESOURCEFORMAT_APPLY" val="0"/>
</p:tagLst>
</file>

<file path=ppt/tags/tag105.xml><?xml version="1.0" encoding="utf-8"?>
<p:tagLst xmlns:p="http://schemas.openxmlformats.org/presentationml/2006/main">
  <p:tag name="KSO_WM_BEAUTIFY_FLAG" val="#wm#"/>
  <p:tag name="KSO_WM_DIAGRAM_GROUP_CODE" val="l1-1"/>
  <p:tag name="KSO_WM_DIAGRAM_MAX_ITEMCNT" val="6"/>
  <p:tag name="KSO_WM_DIAGRAM_MIN_ITEMCNT" val="2"/>
  <p:tag name="KSO_WM_DIAGRAM_VERSION" val="3"/>
  <p:tag name="KSO_WM_DIAGRAM_VIRTUALLY_FRAME" val="{&quot;height&quot;:351.5,&quot;width&quot;:536.65}"/>
  <p:tag name="KSO_WM_TAG_VERSION" val="3.0"/>
  <p:tag name="KSO_WM_TEMPLATE_CATEGORY" val="custom"/>
  <p:tag name="KSO_WM_TEMPLATE_INDEX" val="20230228"/>
  <p:tag name="KSO_WM_UNIT_COMPATIBLE" val="0"/>
  <p:tag name="KSO_WM_UNIT_DIAGRAM_ISNUMVISUAL" val="0"/>
  <p:tag name="KSO_WM_UNIT_DIAGRAM_ISREFERUNIT" val="0"/>
  <p:tag name="KSO_WM_UNIT_HIGHLIGHT" val="0"/>
  <p:tag name="KSO_WM_UNIT_ID" val="custom20230228_5*l_h_a*1_3_1"/>
  <p:tag name="KSO_WM_UNIT_INDEX" val="1_3_1"/>
  <p:tag name="KSO_WM_UNIT_ISCONTENTSTITLE" val="0"/>
  <p:tag name="KSO_WM_UNIT_ISNUMDGMTITLE" val="0"/>
  <p:tag name="KSO_WM_UNIT_LAYERLEVEL" val="1_1_1"/>
  <p:tag name="KSO_WM_UNIT_NOCLEAR" val="0"/>
  <p:tag name="KSO_WM_UNIT_PRESET_TEXT" val="单击此处添加目录具体内容"/>
  <p:tag name="KSO_WM_UNIT_TEXT_FILL_FORE_SCHEMECOLOR_INDEX" val="13"/>
  <p:tag name="KSO_WM_UNIT_TEXT_FILL_TYPE" val="1"/>
  <p:tag name="KSO_WM_UNIT_TYPE" val="l_h_a"/>
  <p:tag name="KSO_WM_UNIT_USESOURCEFORMAT_APPLY" val="0"/>
  <p:tag name="KSO_WM_UNIT_VALUE" val="19"/>
</p:tagLst>
</file>

<file path=ppt/tags/tag106.xml><?xml version="1.0" encoding="utf-8"?>
<p:tagLst xmlns:p="http://schemas.openxmlformats.org/presentationml/2006/main">
  <p:tag name="KSO_WM_BEAUTIFY_FLAG" val="#wm#"/>
  <p:tag name="KSO_WM_DIAGRAM_GROUP_CODE" val="l1-1"/>
  <p:tag name="KSO_WM_DIAGRAM_MAX_ITEMCNT" val="6"/>
  <p:tag name="KSO_WM_DIAGRAM_MIN_ITEMCNT" val="2"/>
  <p:tag name="KSO_WM_DIAGRAM_VERSION" val="3"/>
  <p:tag name="KSO_WM_DIAGRAM_VIRTUALLY_FRAME" val="{&quot;height&quot;:351.5,&quot;width&quot;:536.65}"/>
  <p:tag name="KSO_WM_TAG_VERSION" val="3.0"/>
  <p:tag name="KSO_WM_TEMPLATE_CATEGORY" val="custom"/>
  <p:tag name="KSO_WM_TEMPLATE_INDEX" val="20230228"/>
  <p:tag name="KSO_WM_UNIT_COMPATIBLE" val="0"/>
  <p:tag name="KSO_WM_UNIT_DIAGRAM_ISNUMVISUAL" val="0"/>
  <p:tag name="KSO_WM_UNIT_DIAGRAM_ISREFERUNIT" val="0"/>
  <p:tag name="KSO_WM_UNIT_HIGHLIGHT" val="0"/>
  <p:tag name="KSO_WM_UNIT_ID" val="custom20230228_5*l_h_i*1_3_2"/>
  <p:tag name="KSO_WM_UNIT_INDEX" val="1_3_2"/>
  <p:tag name="KSO_WM_UNIT_LAYERLEVEL" val="1_1_1"/>
  <p:tag name="KSO_WM_UNIT_LINE_FILL_TYPE" val="2"/>
  <p:tag name="KSO_WM_UNIT_LINE_FORE_SCHEMECOLOR_INDEX" val="15"/>
  <p:tag name="KSO_WM_UNIT_TYPE" val="l_h_i"/>
  <p:tag name="KSO_WM_UNIT_USESOURCEFORMAT_APPLY" val="0"/>
</p:tagLst>
</file>

<file path=ppt/tags/tag107.xml><?xml version="1.0" encoding="utf-8"?>
<p:tagLst xmlns:p="http://schemas.openxmlformats.org/presentationml/2006/main">
  <p:tag name="KSO_WM_BEAUTIFY_FLAG" val="#wm#"/>
  <p:tag name="KSO_WM_DIAGRAM_GROUP_CODE" val="l1-1"/>
  <p:tag name="KSO_WM_DIAGRAM_MAX_ITEMCNT" val="6"/>
  <p:tag name="KSO_WM_DIAGRAM_MIN_ITEMCNT" val="2"/>
  <p:tag name="KSO_WM_DIAGRAM_VERSION" val="3"/>
  <p:tag name="KSO_WM_DIAGRAM_VIRTUALLY_FRAME" val="{&quot;height&quot;:351.5,&quot;width&quot;:536.65}"/>
  <p:tag name="KSO_WM_TAG_VERSION" val="3.0"/>
  <p:tag name="KSO_WM_TEMPLATE_CATEGORY" val="custom"/>
  <p:tag name="KSO_WM_TEMPLATE_INDEX" val="20230228"/>
  <p:tag name="KSO_WM_UNIT_COMPATIBLE" val="0"/>
  <p:tag name="KSO_WM_UNIT_DIAGRAM_ISNUMVISUAL" val="0"/>
  <p:tag name="KSO_WM_UNIT_DIAGRAM_ISREFERUNIT" val="0"/>
  <p:tag name="KSO_WM_UNIT_HIGHLIGHT" val="0"/>
  <p:tag name="KSO_WM_UNIT_ID" val="custom20230228_5*l_h_i*1_4_1"/>
  <p:tag name="KSO_WM_UNIT_INDEX" val="1_4_1"/>
  <p:tag name="KSO_WM_UNIT_LAYERLEVEL" val="1_1_1"/>
  <p:tag name="KSO_WM_UNIT_PRESET_TEXT" val="04"/>
  <p:tag name="KSO_WM_UNIT_SUBTYPE" val="d"/>
  <p:tag name="KSO_WM_UNIT_TEXT_FILL_FORE_SCHEMECOLOR_INDEX" val="14"/>
  <p:tag name="KSO_WM_UNIT_TEXT_FILL_TYPE" val="1"/>
  <p:tag name="KSO_WM_UNIT_TYPE" val="l_h_i"/>
  <p:tag name="KSO_WM_UNIT_USESOURCEFORMAT_APPLY" val="0"/>
</p:tagLst>
</file>

<file path=ppt/tags/tag108.xml><?xml version="1.0" encoding="utf-8"?>
<p:tagLst xmlns:p="http://schemas.openxmlformats.org/presentationml/2006/main">
  <p:tag name="KSO_WM_BEAUTIFY_FLAG" val="#wm#"/>
  <p:tag name="KSO_WM_DIAGRAM_GROUP_CODE" val="l1-1"/>
  <p:tag name="KSO_WM_DIAGRAM_MAX_ITEMCNT" val="6"/>
  <p:tag name="KSO_WM_DIAGRAM_MIN_ITEMCNT" val="2"/>
  <p:tag name="KSO_WM_DIAGRAM_VERSION" val="3"/>
  <p:tag name="KSO_WM_DIAGRAM_VIRTUALLY_FRAME" val="{&quot;height&quot;:351.5,&quot;width&quot;:536.65}"/>
  <p:tag name="KSO_WM_TAG_VERSION" val="3.0"/>
  <p:tag name="KSO_WM_TEMPLATE_CATEGORY" val="custom"/>
  <p:tag name="KSO_WM_TEMPLATE_INDEX" val="20230228"/>
  <p:tag name="KSO_WM_UNIT_COMPATIBLE" val="0"/>
  <p:tag name="KSO_WM_UNIT_DIAGRAM_ISNUMVISUAL" val="0"/>
  <p:tag name="KSO_WM_UNIT_DIAGRAM_ISREFERUNIT" val="0"/>
  <p:tag name="KSO_WM_UNIT_HIGHLIGHT" val="0"/>
  <p:tag name="KSO_WM_UNIT_ID" val="custom20230228_5*l_h_a*1_4_1"/>
  <p:tag name="KSO_WM_UNIT_INDEX" val="1_4_1"/>
  <p:tag name="KSO_WM_UNIT_ISCONTENTSTITLE" val="0"/>
  <p:tag name="KSO_WM_UNIT_ISNUMDGMTITLE" val="0"/>
  <p:tag name="KSO_WM_UNIT_LAYERLEVEL" val="1_1_1"/>
  <p:tag name="KSO_WM_UNIT_NOCLEAR" val="0"/>
  <p:tag name="KSO_WM_UNIT_PRESET_TEXT" val="单击此处添加目录具体内容"/>
  <p:tag name="KSO_WM_UNIT_TEXT_FILL_FORE_SCHEMECOLOR_INDEX" val="13"/>
  <p:tag name="KSO_WM_UNIT_TEXT_FILL_TYPE" val="1"/>
  <p:tag name="KSO_WM_UNIT_TYPE" val="l_h_a"/>
  <p:tag name="KSO_WM_UNIT_USESOURCEFORMAT_APPLY" val="0"/>
  <p:tag name="KSO_WM_UNIT_VALUE" val="19"/>
</p:tagLst>
</file>

<file path=ppt/tags/tag109.xml><?xml version="1.0" encoding="utf-8"?>
<p:tagLst xmlns:p="http://schemas.openxmlformats.org/presentationml/2006/main">
  <p:tag name="KSO_WM_BEAUTIFY_FLAG" val="#wm#"/>
  <p:tag name="KSO_WM_DIAGRAM_GROUP_CODE" val="l1-1"/>
  <p:tag name="KSO_WM_DIAGRAM_MAX_ITEMCNT" val="6"/>
  <p:tag name="KSO_WM_DIAGRAM_MIN_ITEMCNT" val="2"/>
  <p:tag name="KSO_WM_DIAGRAM_VERSION" val="3"/>
  <p:tag name="KSO_WM_DIAGRAM_VIRTUALLY_FRAME" val="{&quot;height&quot;:351.5,&quot;width&quot;:536.65}"/>
  <p:tag name="KSO_WM_TAG_VERSION" val="3.0"/>
  <p:tag name="KSO_WM_TEMPLATE_CATEGORY" val="custom"/>
  <p:tag name="KSO_WM_TEMPLATE_INDEX" val="20230228"/>
  <p:tag name="KSO_WM_UNIT_COMPATIBLE" val="0"/>
  <p:tag name="KSO_WM_UNIT_DIAGRAM_ISNUMVISUAL" val="0"/>
  <p:tag name="KSO_WM_UNIT_DIAGRAM_ISREFERUNIT" val="0"/>
  <p:tag name="KSO_WM_UNIT_HIGHLIGHT" val="0"/>
  <p:tag name="KSO_WM_UNIT_ID" val="custom20230228_5*l_h_i*1_4_2"/>
  <p:tag name="KSO_WM_UNIT_INDEX" val="1_4_2"/>
  <p:tag name="KSO_WM_UNIT_LAYERLEVEL" val="1_1_1"/>
  <p:tag name="KSO_WM_UNIT_LINE_FILL_TYPE" val="2"/>
  <p:tag name="KSO_WM_UNIT_LINE_FORE_SCHEMECOLOR_INDEX" val="15"/>
  <p:tag name="KSO_WM_UNIT_TYPE" val="l_h_i"/>
  <p:tag name="KSO_WM_UNIT_USESOURCEFORMAT_APPLY" val="0"/>
</p:tagLst>
</file>

<file path=ppt/tags/tag110.xml><?xml version="1.0" encoding="utf-8"?>
<p:tagLst xmlns:p="http://schemas.openxmlformats.org/presentationml/2006/main">
  <p:tag name="KSO_WM_BEAUTIFY_FLAG" val="#wm#"/>
  <p:tag name="KSO_WM_DIAGRAM_GROUP_CODE" val="l1-1"/>
  <p:tag name="KSO_WM_DIAGRAM_MAX_ITEMCNT" val="6"/>
  <p:tag name="KSO_WM_DIAGRAM_MIN_ITEMCNT" val="2"/>
  <p:tag name="KSO_WM_DIAGRAM_VERSION" val="3"/>
  <p:tag name="KSO_WM_DIAGRAM_VIRTUALLY_FRAME" val="{&quot;height&quot;:351.5,&quot;width&quot;:536.65}"/>
  <p:tag name="KSO_WM_TAG_VERSION" val="3.0"/>
  <p:tag name="KSO_WM_TEMPLATE_CATEGORY" val="custom"/>
  <p:tag name="KSO_WM_TEMPLATE_INDEX" val="20230228"/>
  <p:tag name="KSO_WM_UNIT_COMPATIBLE" val="0"/>
  <p:tag name="KSO_WM_UNIT_DIAGRAM_ISNUMVISUAL" val="0"/>
  <p:tag name="KSO_WM_UNIT_DIAGRAM_ISREFERUNIT" val="0"/>
  <p:tag name="KSO_WM_UNIT_HIGHLIGHT" val="0"/>
  <p:tag name="KSO_WM_UNIT_ID" val="custom20230228_5*l_h_i*1_5_1"/>
  <p:tag name="KSO_WM_UNIT_INDEX" val="1_5_1"/>
  <p:tag name="KSO_WM_UNIT_LAYERLEVEL" val="1_1_1"/>
  <p:tag name="KSO_WM_UNIT_PRESET_TEXT" val="05"/>
  <p:tag name="KSO_WM_UNIT_SUBTYPE" val="d"/>
  <p:tag name="KSO_WM_UNIT_TEXT_FILL_FORE_SCHEMECOLOR_INDEX" val="14"/>
  <p:tag name="KSO_WM_UNIT_TEXT_FILL_TYPE" val="1"/>
  <p:tag name="KSO_WM_UNIT_TYPE" val="l_h_i"/>
  <p:tag name="KSO_WM_UNIT_USESOURCEFORMAT_APPLY" val="0"/>
</p:tagLst>
</file>

<file path=ppt/tags/tag111.xml><?xml version="1.0" encoding="utf-8"?>
<p:tagLst xmlns:p="http://schemas.openxmlformats.org/presentationml/2006/main">
  <p:tag name="KSO_WM_BEAUTIFY_FLAG" val="#wm#"/>
  <p:tag name="KSO_WM_DIAGRAM_GROUP_CODE" val="l1-1"/>
  <p:tag name="KSO_WM_DIAGRAM_MAX_ITEMCNT" val="6"/>
  <p:tag name="KSO_WM_DIAGRAM_MIN_ITEMCNT" val="2"/>
  <p:tag name="KSO_WM_DIAGRAM_VERSION" val="3"/>
  <p:tag name="KSO_WM_DIAGRAM_VIRTUALLY_FRAME" val="{&quot;height&quot;:351.5,&quot;width&quot;:536.65}"/>
  <p:tag name="KSO_WM_TAG_VERSION" val="3.0"/>
  <p:tag name="KSO_WM_TEMPLATE_CATEGORY" val="custom"/>
  <p:tag name="KSO_WM_TEMPLATE_INDEX" val="20230228"/>
  <p:tag name="KSO_WM_UNIT_COMPATIBLE" val="0"/>
  <p:tag name="KSO_WM_UNIT_DIAGRAM_ISNUMVISUAL" val="0"/>
  <p:tag name="KSO_WM_UNIT_DIAGRAM_ISREFERUNIT" val="0"/>
  <p:tag name="KSO_WM_UNIT_HIGHLIGHT" val="0"/>
  <p:tag name="KSO_WM_UNIT_ID" val="custom20230228_5*l_h_a*1_5_1"/>
  <p:tag name="KSO_WM_UNIT_INDEX" val="1_5_1"/>
  <p:tag name="KSO_WM_UNIT_ISCONTENTSTITLE" val="0"/>
  <p:tag name="KSO_WM_UNIT_ISNUMDGMTITLE" val="0"/>
  <p:tag name="KSO_WM_UNIT_LAYERLEVEL" val="1_1_1"/>
  <p:tag name="KSO_WM_UNIT_NOCLEAR" val="0"/>
  <p:tag name="KSO_WM_UNIT_PRESET_TEXT" val="单击此处添加目录具体内容"/>
  <p:tag name="KSO_WM_UNIT_TEXT_FILL_FORE_SCHEMECOLOR_INDEX" val="13"/>
  <p:tag name="KSO_WM_UNIT_TEXT_FILL_TYPE" val="1"/>
  <p:tag name="KSO_WM_UNIT_TYPE" val="l_h_a"/>
  <p:tag name="KSO_WM_UNIT_USESOURCEFORMAT_APPLY" val="0"/>
  <p:tag name="KSO_WM_UNIT_VALUE" val="19"/>
</p:tagLst>
</file>

<file path=ppt/tags/tag112.xml><?xml version="1.0" encoding="utf-8"?>
<p:tagLst xmlns:p="http://schemas.openxmlformats.org/presentationml/2006/main">
  <p:tag name="KSO_WM_BEAUTIFY_FLAG" val="#wm#"/>
  <p:tag name="KSO_WM_DIAGRAM_GROUP_CODE" val="l1-1"/>
  <p:tag name="KSO_WM_DIAGRAM_MAX_ITEMCNT" val="6"/>
  <p:tag name="KSO_WM_DIAGRAM_MIN_ITEMCNT" val="2"/>
  <p:tag name="KSO_WM_DIAGRAM_VERSION" val="3"/>
  <p:tag name="KSO_WM_DIAGRAM_VIRTUALLY_FRAME" val="{&quot;height&quot;:351.5,&quot;width&quot;:536.65}"/>
  <p:tag name="KSO_WM_TAG_VERSION" val="3.0"/>
  <p:tag name="KSO_WM_TEMPLATE_CATEGORY" val="custom"/>
  <p:tag name="KSO_WM_TEMPLATE_INDEX" val="20230228"/>
  <p:tag name="KSO_WM_UNIT_COMPATIBLE" val="0"/>
  <p:tag name="KSO_WM_UNIT_DIAGRAM_ISNUMVISUAL" val="0"/>
  <p:tag name="KSO_WM_UNIT_DIAGRAM_ISREFERUNIT" val="0"/>
  <p:tag name="KSO_WM_UNIT_HIGHLIGHT" val="0"/>
  <p:tag name="KSO_WM_UNIT_ID" val="custom20230228_5*l_h_i*1_5_2"/>
  <p:tag name="KSO_WM_UNIT_INDEX" val="1_5_2"/>
  <p:tag name="KSO_WM_UNIT_LAYERLEVEL" val="1_1_1"/>
  <p:tag name="KSO_WM_UNIT_LINE_FILL_TYPE" val="2"/>
  <p:tag name="KSO_WM_UNIT_LINE_FORE_SCHEMECOLOR_INDEX" val="15"/>
  <p:tag name="KSO_WM_UNIT_TYPE" val="l_h_i"/>
  <p:tag name="KSO_WM_UNIT_USESOURCEFORMAT_APPLY" val="0"/>
</p:tagLst>
</file>

<file path=ppt/tags/tag113.xml><?xml version="1.0" encoding="utf-8"?>
<p:tagLst xmlns:p="http://schemas.openxmlformats.org/presentationml/2006/main">
  <p:tag name="KSO_WM_BEAUTIFY_FLAG" val="#wm#"/>
  <p:tag name="KSO_WM_DIAGRAM_GROUP_CODE" val="l1-1"/>
  <p:tag name="KSO_WM_DIAGRAM_MAX_ITEMCNT" val="6"/>
  <p:tag name="KSO_WM_DIAGRAM_MIN_ITEMCNT" val="2"/>
  <p:tag name="KSO_WM_DIAGRAM_VERSION" val="3"/>
  <p:tag name="KSO_WM_DIAGRAM_VIRTUALLY_FRAME" val="{&quot;height&quot;:351.5,&quot;width&quot;:536.65}"/>
  <p:tag name="KSO_WM_TAG_VERSION" val="3.0"/>
  <p:tag name="KSO_WM_TEMPLATE_CATEGORY" val="custom"/>
  <p:tag name="KSO_WM_TEMPLATE_INDEX" val="20230228"/>
  <p:tag name="KSO_WM_UNIT_COMPATIBLE" val="0"/>
  <p:tag name="KSO_WM_UNIT_DIAGRAM_ISNUMVISUAL" val="0"/>
  <p:tag name="KSO_WM_UNIT_DIAGRAM_ISREFERUNIT" val="0"/>
  <p:tag name="KSO_WM_UNIT_HIGHLIGHT" val="0"/>
  <p:tag name="KSO_WM_UNIT_ID" val="custom20230228_5*l_h_i*1_2_1"/>
  <p:tag name="KSO_WM_UNIT_INDEX" val="1_2_1"/>
  <p:tag name="KSO_WM_UNIT_LAYERLEVEL" val="1_1_1"/>
  <p:tag name="KSO_WM_UNIT_PRESET_TEXT" val="02"/>
  <p:tag name="KSO_WM_UNIT_SUBTYPE" val="d"/>
  <p:tag name="KSO_WM_UNIT_TEXT_FILL_FORE_SCHEMECOLOR_INDEX" val="14"/>
  <p:tag name="KSO_WM_UNIT_TEXT_FILL_TYPE" val="1"/>
  <p:tag name="KSO_WM_UNIT_TYPE" val="l_h_i"/>
  <p:tag name="KSO_WM_UNIT_USESOURCEFORMAT_APPLY" val="0"/>
</p:tagLst>
</file>

<file path=ppt/tags/tag114.xml><?xml version="1.0" encoding="utf-8"?>
<p:tagLst xmlns:p="http://schemas.openxmlformats.org/presentationml/2006/main">
  <p:tag name="KSO_WM_BEAUTIFY_FLAG" val="#wm#"/>
  <p:tag name="KSO_WM_DIAGRAM_GROUP_CODE" val="l1-1"/>
  <p:tag name="KSO_WM_DIAGRAM_MAX_ITEMCNT" val="6"/>
  <p:tag name="KSO_WM_DIAGRAM_MIN_ITEMCNT" val="2"/>
  <p:tag name="KSO_WM_DIAGRAM_VERSION" val="3"/>
  <p:tag name="KSO_WM_DIAGRAM_VIRTUALLY_FRAME" val="{&quot;height&quot;:351.5,&quot;width&quot;:536.65}"/>
  <p:tag name="KSO_WM_TAG_VERSION" val="3.0"/>
  <p:tag name="KSO_WM_TEMPLATE_CATEGORY" val="custom"/>
  <p:tag name="KSO_WM_TEMPLATE_INDEX" val="20230228"/>
  <p:tag name="KSO_WM_UNIT_COMPATIBLE" val="0"/>
  <p:tag name="KSO_WM_UNIT_DIAGRAM_ISNUMVISUAL" val="0"/>
  <p:tag name="KSO_WM_UNIT_DIAGRAM_ISREFERUNIT" val="0"/>
  <p:tag name="KSO_WM_UNIT_HIGHLIGHT" val="0"/>
  <p:tag name="KSO_WM_UNIT_ID" val="custom20230228_5*l_h_a*1_2_1"/>
  <p:tag name="KSO_WM_UNIT_INDEX" val="1_2_1"/>
  <p:tag name="KSO_WM_UNIT_ISCONTENTSTITLE" val="0"/>
  <p:tag name="KSO_WM_UNIT_ISNUMDGMTITLE" val="0"/>
  <p:tag name="KSO_WM_UNIT_LAYERLEVEL" val="1_1_1"/>
  <p:tag name="KSO_WM_UNIT_NOCLEAR" val="0"/>
  <p:tag name="KSO_WM_UNIT_PRESET_TEXT" val="单击此处添加目录具体内容"/>
  <p:tag name="KSO_WM_UNIT_TEXT_FILL_FORE_SCHEMECOLOR_INDEX" val="13"/>
  <p:tag name="KSO_WM_UNIT_TEXT_FILL_TYPE" val="1"/>
  <p:tag name="KSO_WM_UNIT_TYPE" val="l_h_a"/>
  <p:tag name="KSO_WM_UNIT_USESOURCEFORMAT_APPLY" val="0"/>
  <p:tag name="KSO_WM_UNIT_VALUE" val="19"/>
</p:tagLst>
</file>

<file path=ppt/tags/tag115.xml><?xml version="1.0" encoding="utf-8"?>
<p:tagLst xmlns:p="http://schemas.openxmlformats.org/presentationml/2006/main">
  <p:tag name="KSO_WM_BEAUTIFY_FLAG" val="#wm#"/>
  <p:tag name="KSO_WM_DIAGRAM_GROUP_CODE" val="l1-1"/>
  <p:tag name="KSO_WM_DIAGRAM_MAX_ITEMCNT" val="6"/>
  <p:tag name="KSO_WM_DIAGRAM_MIN_ITEMCNT" val="2"/>
  <p:tag name="KSO_WM_DIAGRAM_VERSION" val="3"/>
  <p:tag name="KSO_WM_DIAGRAM_VIRTUALLY_FRAME" val="{&quot;height&quot;:351.5,&quot;width&quot;:536.65}"/>
  <p:tag name="KSO_WM_TAG_VERSION" val="3.0"/>
  <p:tag name="KSO_WM_TEMPLATE_CATEGORY" val="custom"/>
  <p:tag name="KSO_WM_TEMPLATE_INDEX" val="20230228"/>
  <p:tag name="KSO_WM_UNIT_COMPATIBLE" val="0"/>
  <p:tag name="KSO_WM_UNIT_DIAGRAM_ISNUMVISUAL" val="0"/>
  <p:tag name="KSO_WM_UNIT_DIAGRAM_ISREFERUNIT" val="0"/>
  <p:tag name="KSO_WM_UNIT_HIGHLIGHT" val="0"/>
  <p:tag name="KSO_WM_UNIT_ID" val="custom20230228_5*l_h_i*1_2_2"/>
  <p:tag name="KSO_WM_UNIT_INDEX" val="1_2_2"/>
  <p:tag name="KSO_WM_UNIT_LAYERLEVEL" val="1_1_1"/>
  <p:tag name="KSO_WM_UNIT_LINE_FILL_TYPE" val="2"/>
  <p:tag name="KSO_WM_UNIT_LINE_FORE_SCHEMECOLOR_INDEX" val="15"/>
  <p:tag name="KSO_WM_UNIT_TYPE" val="l_h_i"/>
  <p:tag name="KSO_WM_UNIT_USESOURCEFORMAT_APPLY" val="0"/>
</p:tagLst>
</file>

<file path=ppt/tags/tag116.xml><?xml version="1.0" encoding="utf-8"?>
<p:tagLst xmlns:p="http://schemas.openxmlformats.org/presentationml/2006/main">
  <p:tag name="KSO_WM_BEAUTIFY_FLAG" val="#wm#"/>
  <p:tag name="KSO_WM_DIAGRAM_GROUP_CODE" val="l1-1"/>
  <p:tag name="KSO_WM_SLIDE_DIAGTYPE" val="l"/>
  <p:tag name="KSO_WM_SLIDE_ID" val="custom20230228_5"/>
  <p:tag name="KSO_WM_SLIDE_INDEX" val="5"/>
  <p:tag name="KSO_WM_SLIDE_ITEM_CNT" val="5"/>
  <p:tag name="KSO_WM_SLIDE_LAYOUT" val="a_b_l"/>
  <p:tag name="KSO_WM_SLIDE_LAYOUT_CNT" val="1_1_1"/>
  <p:tag name="KSO_WM_SLIDE_SUBTYPE" val="diag"/>
  <p:tag name="KSO_WM_SLIDE_TYPE" val="contents"/>
  <p:tag name="KSO_WM_SPECIAL_SOURCE" val="bdnull"/>
  <p:tag name="KSO_WM_TAG_VERSION" val="1.0"/>
  <p:tag name="KSO_WM_TEMPLATE_CATEGORY" val="custom"/>
  <p:tag name="KSO_WM_TEMPLATE_COLOR_TYPE" val="0"/>
  <p:tag name="KSO_WM_TEMPLATE_INDEX" val="20230228"/>
  <p:tag name="KSO_WM_TEMPLATE_MASTER_TYPE" val="0"/>
  <p:tag name="KSO_WM_TEMPLATE_SUBCATEGORY" val="29"/>
</p:tagLst>
</file>

<file path=ppt/tags/tag117.xml><?xml version="1.0" encoding="utf-8"?>
<p:tagLst xmlns:p="http://schemas.openxmlformats.org/presentationml/2006/main">
  <p:tag name="KSO_WM_BEAUTIFY_FLAG" val="#wm#"/>
  <p:tag name="KSO_WM_TAG_VERSION" val="3.0"/>
  <p:tag name="KSO_WM_TEMPLATE_CATEGORY" val="custom"/>
  <p:tag name="KSO_WM_TEMPLATE_INDEX" val="20230228"/>
  <p:tag name="KSO_WM_UNIT_COMPATIBLE" val="1"/>
  <p:tag name="KSO_WM_UNIT_CONTENT_GROUP_TYPE" val="contentchip"/>
  <p:tag name="KSO_WM_UNIT_DIAGRAM_ISNUMVISUAL" val="0"/>
  <p:tag name="KSO_WM_UNIT_DIAGRAM_ISREFERUNIT" val="0"/>
  <p:tag name="KSO_WM_UNIT_HIGHLIGHT" val="0"/>
  <p:tag name="KSO_WM_UNIT_ID" val="custom20230228_7*e*1"/>
  <p:tag name="KSO_WM_UNIT_INDEX" val="1"/>
  <p:tag name="KSO_WM_UNIT_LAYERLEVEL" val="1"/>
  <p:tag name="KSO_WM_UNIT_NOCLEAR" val="0"/>
  <p:tag name="KSO_WM_UNIT_PRESET_TEXT" val="01"/>
  <p:tag name="KSO_WM_UNIT_TYPE" val="e"/>
  <p:tag name="KSO_WM_UNIT_VALUE" val="6"/>
</p:tagLst>
</file>

<file path=ppt/tags/tag118.xml><?xml version="1.0" encoding="utf-8"?>
<p:tagLst xmlns:p="http://schemas.openxmlformats.org/presentationml/2006/main">
  <p:tag name="KSO_WM_BEAUTIFY_FLAG" val="#wm#"/>
  <p:tag name="KSO_WM_TAG_VERSION" val="3.0"/>
  <p:tag name="KSO_WM_TEMPLATE_CATEGORY" val="custom"/>
  <p:tag name="KSO_WM_TEMPLATE_INDEX" val="20230228"/>
  <p:tag name="KSO_WM_UNIT_COMPATIBLE" val="0"/>
  <p:tag name="KSO_WM_UNIT_CONTENT_GROUP_TYPE" val="contentchip"/>
  <p:tag name="KSO_WM_UNIT_DIAGRAM_ISNUMVISUAL" val="0"/>
  <p:tag name="KSO_WM_UNIT_DIAGRAM_ISREFERUNIT" val="0"/>
  <p:tag name="KSO_WM_UNIT_HIGHLIGHT" val="0"/>
  <p:tag name="KSO_WM_UNIT_ID" val="custom20230228_7*a*1"/>
  <p:tag name="KSO_WM_UNIT_INDEX" val="1"/>
  <p:tag name="KSO_WM_UNIT_ISCONTENTSTITLE" val="0"/>
  <p:tag name="KSO_WM_UNIT_ISNUMDGMTITLE" val="0"/>
  <p:tag name="KSO_WM_UNIT_LAYERLEVEL" val="1"/>
  <p:tag name="KSO_WM_UNIT_NOCLEAR" val="0"/>
  <p:tag name="KSO_WM_UNIT_PRESET_TEXT" val="添加章节标题"/>
  <p:tag name="KSO_WM_UNIT_TYPE" val="a"/>
  <p:tag name="KSO_WM_UNIT_VALUE" val="10"/>
</p:tagLst>
</file>

<file path=ppt/tags/tag119.xml><?xml version="1.0" encoding="utf-8"?>
<p:tagLst xmlns:p="http://schemas.openxmlformats.org/presentationml/2006/main">
  <p:tag name="KSO_WM_BEAUTIFY_FLAG" val="#wm#"/>
  <p:tag name="KSO_WM_SLIDE_CONTENT_AREA" val="{&quot;left&quot;:&quot;239.35&quot;,&quot;top&quot;:&quot;108.25&quot;,&quot;width&quot;:&quot;631.05&quot;,&quot;height&quot;:&quot;301&quot;}"/>
  <p:tag name="KSO_WM_SLIDE_ID" val="custom20230228_7"/>
  <p:tag name="KSO_WM_SLIDE_INDEX" val="7"/>
  <p:tag name="KSO_WM_SLIDE_ITEM_CNT" val="0"/>
  <p:tag name="KSO_WM_SLIDE_LAYOUT" val="a_e"/>
  <p:tag name="KSO_WM_SLIDE_LAYOUT_CNT" val="1_1"/>
  <p:tag name="KSO_WM_SLIDE_SUBTYPE" val="pureTxt"/>
  <p:tag name="KSO_WM_SLIDE_TYPE" val="sectionTitle"/>
  <p:tag name="KSO_WM_SPECIAL_SOURCE" val="bdnull"/>
  <p:tag name="KSO_WM_TAG_VERSION" val="1.0"/>
  <p:tag name="KSO_WM_TEMPLATE_CATEGORY" val="custom"/>
  <p:tag name="KSO_WM_TEMPLATE_COLOR_TYPE" val="0"/>
  <p:tag name="KSO_WM_TEMPLATE_INDEX" val="20230228"/>
  <p:tag name="KSO_WM_TEMPLATE_MASTER_TYPE" val="0"/>
  <p:tag name="KSO_WM_TEMPLATE_SUBCATEGORY" val="29"/>
</p:tagLst>
</file>

<file path=ppt/tags/tag120.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258.3922047244094,&quot;width&quot;:856.44031496063}"/>
  <p:tag name="KSO_WM_TAG_VERSION" val="3.0"/>
  <p:tag name="KSO_WM_TEMPLATE_CATEGORY" val="diagram"/>
  <p:tag name="KSO_WM_TEMPLATE_INDEX" val="20231356"/>
  <p:tag name="KSO_WM_UNIT_COMPATIBLE" val="0"/>
  <p:tag name="KSO_WM_UNIT_DIAGRAM_ISNUMVISUAL" val="0"/>
  <p:tag name="KSO_WM_UNIT_DIAGRAM_ISREFERUNIT" val="0"/>
  <p:tag name="KSO_WM_UNIT_HIGHLIGHT" val="0"/>
  <p:tag name="KSO_WM_UNIT_ID" val="diagram20231356_3*l_h_i*1_1_2"/>
  <p:tag name="KSO_WM_UNIT_INDEX" val="1_1_2"/>
  <p:tag name="KSO_WM_UNIT_LAYERLEVEL" val="1_1_1"/>
  <p:tag name="KSO_WM_UNIT_LINE_FILL_TYPE" val="2"/>
  <p:tag name="KSO_WM_UNIT_LINE_FORE_SCHEMECOLOR_INDEX" val="5"/>
  <p:tag name="KSO_WM_UNIT_TYPE" val="l_h_i"/>
  <p:tag name="KSO_WM_UNIT_USESOURCEFORMAT_APPLY" val="0"/>
</p:tagLst>
</file>

<file path=ppt/tags/tag121.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258.3922047244094,&quot;width&quot;:856.44031496063}"/>
  <p:tag name="KSO_WM_TAG_VERSION" val="3.0"/>
  <p:tag name="KSO_WM_TEMPLATE_CATEGORY" val="diagram"/>
  <p:tag name="KSO_WM_TEMPLATE_INDEX" val="20231356"/>
  <p:tag name="KSO_WM_UNIT_COMPATIBLE" val="0"/>
  <p:tag name="KSO_WM_UNIT_DIAGRAM_ISNUMVISUAL" val="0"/>
  <p:tag name="KSO_WM_UNIT_DIAGRAM_ISREFERUNIT" val="0"/>
  <p:tag name="KSO_WM_UNIT_HIGHLIGHT" val="0"/>
  <p:tag name="KSO_WM_UNIT_ID" val="diagram20231356_3*l_h_f*1_1_1"/>
  <p:tag name="KSO_WM_UNIT_INDEX" val="1_1_1"/>
  <p:tag name="KSO_WM_UNIT_LAYERLEVEL" val="1_1_1"/>
  <p:tag name="KSO_WM_UNIT_NOCLEAR" val="0"/>
  <p:tag name="KSO_WM_UNIT_PRESET_TEXT" val="单击此处输入你的正文，文字是您思想的提炼，为了最终演示发布良好效果。"/>
  <p:tag name="KSO_WM_UNIT_SUBTYPE" val="a"/>
  <p:tag name="KSO_WM_UNIT_TYPE" val="l_h_f"/>
  <p:tag name="KSO_WM_UNIT_USESOURCEFORMAT_APPLY" val="0"/>
</p:tagLst>
</file>

<file path=ppt/tags/tag122.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258.3922047244094,&quot;width&quot;:856.44031496063}"/>
  <p:tag name="KSO_WM_TAG_VERSION" val="3.0"/>
  <p:tag name="KSO_WM_TEMPLATE_CATEGORY" val="diagram"/>
  <p:tag name="KSO_WM_TEMPLATE_INDEX" val="20231356"/>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356_3*l_h_i*1_1_3"/>
  <p:tag name="KSO_WM_UNIT_INDEX" val="1_1_3"/>
  <p:tag name="KSO_WM_UNIT_LAYERLEVEL" val="1_1_1"/>
  <p:tag name="KSO_WM_UNIT_TYPE" val="l_h_i"/>
  <p:tag name="KSO_WM_UNIT_USESOURCEFORMAT_APPLY" val="0"/>
</p:tagLst>
</file>

<file path=ppt/tags/tag123.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258.3922047244094,&quot;width&quot;:856.44031496063}"/>
  <p:tag name="KSO_WM_TAG_VERSION" val="3.0"/>
  <p:tag name="KSO_WM_TEMPLATE_CATEGORY" val="diagram"/>
  <p:tag name="KSO_WM_TEMPLATE_INDEX" val="20231356"/>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356_3*l_h_i*1_1_1"/>
  <p:tag name="KSO_WM_UNIT_INDEX" val="1_1_1"/>
  <p:tag name="KSO_WM_UNIT_LAYERLEVEL" val="1_1_1"/>
  <p:tag name="KSO_WM_UNIT_SUBTYPE" val="d"/>
  <p:tag name="KSO_WM_UNIT_TEXT_FILL_FORE_SCHEMECOLOR_INDEX" val="2"/>
  <p:tag name="KSO_WM_UNIT_TEXT_FILL_TYPE" val="1"/>
  <p:tag name="KSO_WM_UNIT_TYPE" val="l_h_i"/>
  <p:tag name="KSO_WM_UNIT_USESOURCEFORMAT_APPLY" val="0"/>
</p:tagLst>
</file>

<file path=ppt/tags/tag124.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258.3922047244094,&quot;width&quot;:856.44031496063}"/>
  <p:tag name="KSO_WM_TAG_VERSION" val="3.0"/>
  <p:tag name="KSO_WM_TEMPLATE_CATEGORY" val="diagram"/>
  <p:tag name="KSO_WM_TEMPLATE_INDEX" val="20231356"/>
  <p:tag name="KSO_WM_UNIT_COMPATIBLE" val="0"/>
  <p:tag name="KSO_WM_UNIT_DIAGRAM_ISNUMVISUAL" val="0"/>
  <p:tag name="KSO_WM_UNIT_DIAGRAM_ISREFERUNIT" val="0"/>
  <p:tag name="KSO_WM_UNIT_HIGHLIGHT" val="0"/>
  <p:tag name="KSO_WM_UNIT_ID" val="diagram20231356_3*l_h_i*1_2_2"/>
  <p:tag name="KSO_WM_UNIT_INDEX" val="1_2_2"/>
  <p:tag name="KSO_WM_UNIT_LAYERLEVEL" val="1_1_1"/>
  <p:tag name="KSO_WM_UNIT_LINE_FILL_TYPE" val="2"/>
  <p:tag name="KSO_WM_UNIT_LINE_FORE_SCHEMECOLOR_INDEX" val="5"/>
  <p:tag name="KSO_WM_UNIT_TYPE" val="l_h_i"/>
  <p:tag name="KSO_WM_UNIT_USESOURCEFORMAT_APPLY" val="0"/>
</p:tagLst>
</file>

<file path=ppt/tags/tag125.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258.3922047244094,&quot;width&quot;:856.44031496063}"/>
  <p:tag name="KSO_WM_TAG_VERSION" val="3.0"/>
  <p:tag name="KSO_WM_TEMPLATE_CATEGORY" val="diagram"/>
  <p:tag name="KSO_WM_TEMPLATE_INDEX" val="20231356"/>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356_3*l_h_i*1_2_1"/>
  <p:tag name="KSO_WM_UNIT_INDEX" val="1_2_1"/>
  <p:tag name="KSO_WM_UNIT_LAYERLEVEL" val="1_1_1"/>
  <p:tag name="KSO_WM_UNIT_SUBTYPE" val="d"/>
  <p:tag name="KSO_WM_UNIT_TEXT_FILL_FORE_SCHEMECOLOR_INDEX" val="2"/>
  <p:tag name="KSO_WM_UNIT_TEXT_FILL_TYPE" val="1"/>
  <p:tag name="KSO_WM_UNIT_TYPE" val="l_h_i"/>
  <p:tag name="KSO_WM_UNIT_USESOURCEFORMAT_APPLY" val="0"/>
</p:tagLst>
</file>

<file path=ppt/tags/tag126.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258.3922047244094,&quot;width&quot;:856.44031496063}"/>
  <p:tag name="KSO_WM_TAG_VERSION" val="3.0"/>
  <p:tag name="KSO_WM_TEMPLATE_CATEGORY" val="diagram"/>
  <p:tag name="KSO_WM_TEMPLATE_INDEX" val="20231356"/>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356_3*l_h_i*1_2_3"/>
  <p:tag name="KSO_WM_UNIT_INDEX" val="1_2_3"/>
  <p:tag name="KSO_WM_UNIT_LAYERLEVEL" val="1_1_1"/>
  <p:tag name="KSO_WM_UNIT_TYPE" val="l_h_i"/>
  <p:tag name="KSO_WM_UNIT_USESOURCEFORMAT_APPLY" val="0"/>
</p:tagLst>
</file>

<file path=ppt/tags/tag127.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258.3922047244094,&quot;width&quot;:856.44031496063}"/>
  <p:tag name="KSO_WM_TAG_VERSION" val="3.0"/>
  <p:tag name="KSO_WM_TEMPLATE_CATEGORY" val="diagram"/>
  <p:tag name="KSO_WM_TEMPLATE_INDEX" val="20231356"/>
  <p:tag name="KSO_WM_UNIT_COMPATIBLE" val="0"/>
  <p:tag name="KSO_WM_UNIT_DIAGRAM_ISNUMVISUAL" val="0"/>
  <p:tag name="KSO_WM_UNIT_DIAGRAM_ISREFERUNIT" val="0"/>
  <p:tag name="KSO_WM_UNIT_HIGHLIGHT" val="0"/>
  <p:tag name="KSO_WM_UNIT_ID" val="diagram20231356_3*l_h_f*1_2_1"/>
  <p:tag name="KSO_WM_UNIT_INDEX" val="1_2_1"/>
  <p:tag name="KSO_WM_UNIT_LAYERLEVEL" val="1_1_1"/>
  <p:tag name="KSO_WM_UNIT_NOCLEAR" val="0"/>
  <p:tag name="KSO_WM_UNIT_PRESET_TEXT" val="单击此处输入你的正文，文字是您思想的提炼，为了最终演示发布良好效果。"/>
  <p:tag name="KSO_WM_UNIT_SUBTYPE" val="a"/>
  <p:tag name="KSO_WM_UNIT_TYPE" val="l_h_f"/>
  <p:tag name="KSO_WM_UNIT_USESOURCEFORMAT_APPLY" val="0"/>
</p:tagLst>
</file>

<file path=ppt/tags/tag128.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258.3922047244094,&quot;width&quot;:856.44031496063}"/>
  <p:tag name="KSO_WM_TAG_VERSION" val="3.0"/>
  <p:tag name="KSO_WM_TEMPLATE_CATEGORY" val="diagram"/>
  <p:tag name="KSO_WM_TEMPLATE_INDEX" val="20231356"/>
  <p:tag name="KSO_WM_UNIT_COMPATIBLE" val="0"/>
  <p:tag name="KSO_WM_UNIT_DIAGRAM_ISNUMVISUAL" val="0"/>
  <p:tag name="KSO_WM_UNIT_DIAGRAM_ISREFERUNIT" val="0"/>
  <p:tag name="KSO_WM_UNIT_HIGHLIGHT" val="0"/>
  <p:tag name="KSO_WM_UNIT_ID" val="diagram20231356_3*l_h_i*1_3_2"/>
  <p:tag name="KSO_WM_UNIT_INDEX" val="1_3_2"/>
  <p:tag name="KSO_WM_UNIT_LAYERLEVEL" val="1_1_1"/>
  <p:tag name="KSO_WM_UNIT_LINE_FILL_TYPE" val="2"/>
  <p:tag name="KSO_WM_UNIT_LINE_FORE_SCHEMECOLOR_INDEX" val="5"/>
  <p:tag name="KSO_WM_UNIT_TYPE" val="l_h_i"/>
  <p:tag name="KSO_WM_UNIT_USESOURCEFORMAT_APPLY" val="0"/>
</p:tagLst>
</file>

<file path=ppt/tags/tag129.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258.3922047244094,&quot;width&quot;:856.44031496063}"/>
  <p:tag name="KSO_WM_TAG_VERSION" val="3.0"/>
  <p:tag name="KSO_WM_TEMPLATE_CATEGORY" val="diagram"/>
  <p:tag name="KSO_WM_TEMPLATE_INDEX" val="20231356"/>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356_3*l_h_i*1_3_1"/>
  <p:tag name="KSO_WM_UNIT_INDEX" val="1_3_1"/>
  <p:tag name="KSO_WM_UNIT_LAYERLEVEL" val="1_1_1"/>
  <p:tag name="KSO_WM_UNIT_SUBTYPE" val="d"/>
  <p:tag name="KSO_WM_UNIT_TEXT_FILL_FORE_SCHEMECOLOR_INDEX" val="2"/>
  <p:tag name="KSO_WM_UNIT_TEXT_FILL_TYPE" val="1"/>
  <p:tag name="KSO_WM_UNIT_TYPE" val="l_h_i"/>
  <p:tag name="KSO_WM_UNIT_USESOURCEFORMAT_APPLY" val="0"/>
</p:tagLst>
</file>

<file path=ppt/tags/tag130.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258.3922047244094,&quot;width&quot;:856.44031496063}"/>
  <p:tag name="KSO_WM_TAG_VERSION" val="3.0"/>
  <p:tag name="KSO_WM_TEMPLATE_CATEGORY" val="diagram"/>
  <p:tag name="KSO_WM_TEMPLATE_INDEX" val="20231356"/>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356_3*l_h_i*1_3_3"/>
  <p:tag name="KSO_WM_UNIT_INDEX" val="1_3_3"/>
  <p:tag name="KSO_WM_UNIT_LAYERLEVEL" val="1_1_1"/>
  <p:tag name="KSO_WM_UNIT_TYPE" val="l_h_i"/>
  <p:tag name="KSO_WM_UNIT_USESOURCEFORMAT_APPLY" val="0"/>
</p:tagLst>
</file>

<file path=ppt/tags/tag131.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258.3922047244094,&quot;width&quot;:856.44031496063}"/>
  <p:tag name="KSO_WM_TAG_VERSION" val="3.0"/>
  <p:tag name="KSO_WM_TEMPLATE_CATEGORY" val="diagram"/>
  <p:tag name="KSO_WM_TEMPLATE_INDEX" val="20231356"/>
  <p:tag name="KSO_WM_UNIT_COMPATIBLE" val="0"/>
  <p:tag name="KSO_WM_UNIT_DIAGRAM_ISNUMVISUAL" val="0"/>
  <p:tag name="KSO_WM_UNIT_DIAGRAM_ISREFERUNIT" val="0"/>
  <p:tag name="KSO_WM_UNIT_HIGHLIGHT" val="0"/>
  <p:tag name="KSO_WM_UNIT_ID" val="diagram20231356_3*l_h_f*1_3_1"/>
  <p:tag name="KSO_WM_UNIT_INDEX" val="1_3_1"/>
  <p:tag name="KSO_WM_UNIT_LAYERLEVEL" val="1_1_1"/>
  <p:tag name="KSO_WM_UNIT_NOCLEAR" val="0"/>
  <p:tag name="KSO_WM_UNIT_PRESET_TEXT" val="单击此处输入你的正文，文字是您思想的提炼，为了最终演示发布良好效果。"/>
  <p:tag name="KSO_WM_UNIT_SUBTYPE" val="a"/>
  <p:tag name="KSO_WM_UNIT_TYPE" val="l_h_f"/>
  <p:tag name="KSO_WM_UNIT_USESOURCEFORMAT_APPLY" val="0"/>
</p:tagLst>
</file>

<file path=ppt/tags/tag132.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258.3922047244094,&quot;width&quot;:856.44031496063}"/>
  <p:tag name="KSO_WM_TAG_VERSION" val="3.0"/>
  <p:tag name="KSO_WM_TEMPLATE_CATEGORY" val="diagram"/>
  <p:tag name="KSO_WM_TEMPLATE_INDEX" val="20231356"/>
  <p:tag name="KSO_WM_UNIT_COMPATIBLE" val="0"/>
  <p:tag name="KSO_WM_UNIT_DIAGRAM_ISNUMVISUAL" val="0"/>
  <p:tag name="KSO_WM_UNIT_DIAGRAM_ISREFERUNIT" val="0"/>
  <p:tag name="KSO_WM_UNIT_HIGHLIGHT" val="0"/>
  <p:tag name="KSO_WM_UNIT_ID" val="diagram20231356_3*l_h_i*1_4_2"/>
  <p:tag name="KSO_WM_UNIT_INDEX" val="1_4_2"/>
  <p:tag name="KSO_WM_UNIT_LAYERLEVEL" val="1_1_1"/>
  <p:tag name="KSO_WM_UNIT_LINE_FILL_TYPE" val="2"/>
  <p:tag name="KSO_WM_UNIT_LINE_FORE_SCHEMECOLOR_INDEX" val="5"/>
  <p:tag name="KSO_WM_UNIT_TYPE" val="l_h_i"/>
  <p:tag name="KSO_WM_UNIT_USESOURCEFORMAT_APPLY" val="0"/>
</p:tagLst>
</file>

<file path=ppt/tags/tag133.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258.3922047244094,&quot;width&quot;:856.44031496063}"/>
  <p:tag name="KSO_WM_TAG_VERSION" val="3.0"/>
  <p:tag name="KSO_WM_TEMPLATE_CATEGORY" val="diagram"/>
  <p:tag name="KSO_WM_TEMPLATE_INDEX" val="20231356"/>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356_3*l_h_i*1_4_1"/>
  <p:tag name="KSO_WM_UNIT_INDEX" val="1_4_1"/>
  <p:tag name="KSO_WM_UNIT_LAYERLEVEL" val="1_1_1"/>
  <p:tag name="KSO_WM_UNIT_SUBTYPE" val="d"/>
  <p:tag name="KSO_WM_UNIT_TEXT_FILL_FORE_SCHEMECOLOR_INDEX" val="2"/>
  <p:tag name="KSO_WM_UNIT_TEXT_FILL_TYPE" val="1"/>
  <p:tag name="KSO_WM_UNIT_TYPE" val="l_h_i"/>
  <p:tag name="KSO_WM_UNIT_USESOURCEFORMAT_APPLY" val="0"/>
</p:tagLst>
</file>

<file path=ppt/tags/tag134.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258.3922047244094,&quot;width&quot;:856.44031496063}"/>
  <p:tag name="KSO_WM_TAG_VERSION" val="3.0"/>
  <p:tag name="KSO_WM_TEMPLATE_CATEGORY" val="diagram"/>
  <p:tag name="KSO_WM_TEMPLATE_INDEX" val="20231356"/>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356_3*l_h_i*1_4_3"/>
  <p:tag name="KSO_WM_UNIT_INDEX" val="1_4_3"/>
  <p:tag name="KSO_WM_UNIT_LAYERLEVEL" val="1_1_1"/>
  <p:tag name="KSO_WM_UNIT_TYPE" val="l_h_i"/>
  <p:tag name="KSO_WM_UNIT_USESOURCEFORMAT_APPLY" val="0"/>
</p:tagLst>
</file>

<file path=ppt/tags/tag135.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258.3922047244094,&quot;width&quot;:856.44031496063}"/>
  <p:tag name="KSO_WM_TAG_VERSION" val="3.0"/>
  <p:tag name="KSO_WM_TEMPLATE_CATEGORY" val="diagram"/>
  <p:tag name="KSO_WM_TEMPLATE_INDEX" val="20231356"/>
  <p:tag name="KSO_WM_UNIT_COMPATIBLE" val="0"/>
  <p:tag name="KSO_WM_UNIT_DIAGRAM_ISNUMVISUAL" val="0"/>
  <p:tag name="KSO_WM_UNIT_DIAGRAM_ISREFERUNIT" val="0"/>
  <p:tag name="KSO_WM_UNIT_HIGHLIGHT" val="0"/>
  <p:tag name="KSO_WM_UNIT_ID" val="diagram20231356_3*l_h_f*1_4_1"/>
  <p:tag name="KSO_WM_UNIT_INDEX" val="1_4_1"/>
  <p:tag name="KSO_WM_UNIT_LAYERLEVEL" val="1_1_1"/>
  <p:tag name="KSO_WM_UNIT_NOCLEAR" val="0"/>
  <p:tag name="KSO_WM_UNIT_PRESET_TEXT" val="单击此处输入你的正文，文字是您思想的提炼，为了最终演示发布良好效果。"/>
  <p:tag name="KSO_WM_UNIT_SUBTYPE" val="a"/>
  <p:tag name="KSO_WM_UNIT_TYPE" val="l_h_f"/>
  <p:tag name="KSO_WM_UNIT_USESOURCEFORMAT_APPLY" val="0"/>
</p:tagLst>
</file>

<file path=ppt/tags/tag136.xml><?xml version="1.0" encoding="utf-8"?>
<p:tagLst xmlns:p="http://schemas.openxmlformats.org/presentationml/2006/main">
  <p:tag name="KSO_WM_TEMPLATE_CATEGORY" val="custom"/>
  <p:tag name="KSO_WM_TEMPLATE_INDEX" val="20230228"/>
</p:tagLst>
</file>

<file path=ppt/tags/tag137.xml><?xml version="1.0" encoding="utf-8"?>
<p:tagLst xmlns:p="http://schemas.openxmlformats.org/presentationml/2006/main">
  <p:tag name="KSO_WM_ASSEMBLE_CHIP_INDEX" val="e783ae21df7947adb0b818bff34d4e3a"/>
  <p:tag name="KSO_WM_BEAUTIFY_FLAG" val="#wm#"/>
  <p:tag name="KSO_WM_CHIP_GROUPID" val="60bedf674737e0f4c1ebe907"/>
  <p:tag name="KSO_WM_CHIP_XID" val="60bedf674737e0f4c1ebe908"/>
  <p:tag name="KSO_WM_DIAGRAM_COLOR_TEXT_CAN_REMOVE" val="n"/>
  <p:tag name="KSO_WM_DIAGRAM_GROUP_CODE" val="l1-1"/>
  <p:tag name="KSO_WM_DIAGRAM_MAX_ITEMCNT" val="6"/>
  <p:tag name="KSO_WM_DIAGRAM_MIN_ITEMCNT" val="2"/>
  <p:tag name="KSO_WM_DIAGRAM_VERSION" val="3"/>
  <p:tag name="KSO_WM_DIAGRAM_VIRTUALLY_FRAME" val="{&quot;height&quot;:299.3348818897638,&quot;width&quot;:856.4403149606298}"/>
  <p:tag name="KSO_WM_TAG_VERSION" val="3.0"/>
  <p:tag name="KSO_WM_TEMPLATE_CATEGORY" val="diagram"/>
  <p:tag name="KSO_WM_TEMPLATE_INDEX" val="20231319"/>
  <p:tag name="KSO_WM_UNIT_COMPATIBLE" val="0"/>
  <p:tag name="KSO_WM_UNIT_DIAGRAM_ISNUMVISUAL" val="0"/>
  <p:tag name="KSO_WM_UNIT_DIAGRAM_ISREFERUNIT" val="0"/>
  <p:tag name="KSO_WM_UNIT_HIGHLIGHT" val="0"/>
  <p:tag name="KSO_WM_UNIT_ID" val="diagram20231319_3*l_h_i*1_1_2"/>
  <p:tag name="KSO_WM_UNIT_INDEX" val="1_1_2"/>
  <p:tag name="KSO_WM_UNIT_LAYERLEVEL" val="1_1_1"/>
  <p:tag name="KSO_WM_UNIT_LINE_FILL_TYPE" val="2"/>
  <p:tag name="KSO_WM_UNIT_LINE_FORE_SCHEMECOLOR_INDEX_BRIGHTNESS" val="-0.15"/>
  <p:tag name="KSO_WM_UNIT_TEXT_FILL_FORE_SCHEMECOLOR_INDEX_BRIGHTNESS" val="0"/>
  <p:tag name="KSO_WM_UNIT_TEXT_FILL_TYPE" val="1"/>
  <p:tag name="KSO_WM_UNIT_TYPE" val="l_h_i"/>
  <p:tag name="KSO_WM_UNIT_USESOURCEFORMAT_APPLY" val="0"/>
  <p:tag name="KSO_WM_UNIT_VALUE" val="132"/>
</p:tagLst>
</file>

<file path=ppt/tags/tag138.xml><?xml version="1.0" encoding="utf-8"?>
<p:tagLst xmlns:p="http://schemas.openxmlformats.org/presentationml/2006/main">
  <p:tag name="KSO_WM_ASSEMBLE_CHIP_INDEX" val="e783ae21df7947adb0b818bff34d4e3a"/>
  <p:tag name="KSO_WM_BEAUTIFY_FLAG" val="#wm#"/>
  <p:tag name="KSO_WM_CHIP_GROUPID" val="60bedf674737e0f4c1ebe907"/>
  <p:tag name="KSO_WM_CHIP_XID" val="60bedf674737e0f4c1ebe908"/>
  <p:tag name="KSO_WM_DIAGRAM_COLOR_TEXT_CAN_REMOVE" val="n"/>
  <p:tag name="KSO_WM_DIAGRAM_GROUP_CODE" val="l1-1"/>
  <p:tag name="KSO_WM_DIAGRAM_MAX_ITEMCNT" val="6"/>
  <p:tag name="KSO_WM_DIAGRAM_MIN_ITEMCNT" val="2"/>
  <p:tag name="KSO_WM_DIAGRAM_VERSION" val="3"/>
  <p:tag name="KSO_WM_DIAGRAM_VIRTUALLY_FRAME" val="{&quot;height&quot;:299.3348818897638,&quot;width&quot;:856.4403149606298}"/>
  <p:tag name="KSO_WM_TAG_VERSION" val="3.0"/>
  <p:tag name="KSO_WM_TEMPLATE_CATEGORY" val="diagram"/>
  <p:tag name="KSO_WM_TEMPLATE_INDEX" val="20231319"/>
  <p:tag name="KSO_WM_UNIT_COMPATIBLE" val="0"/>
  <p:tag name="KSO_WM_UNIT_DIAGRAM_ISNUMVISUAL" val="0"/>
  <p:tag name="KSO_WM_UNIT_DIAGRAM_ISREFERUNIT" val="0"/>
  <p:tag name="KSO_WM_UNIT_HIGHLIGHT" val="0"/>
  <p:tag name="KSO_WM_UNIT_ID" val="diagram20231319_3*l_h_i*1_2_2"/>
  <p:tag name="KSO_WM_UNIT_INDEX" val="1_2_2"/>
  <p:tag name="KSO_WM_UNIT_LAYERLEVEL" val="1_1_1"/>
  <p:tag name="KSO_WM_UNIT_LINE_FILL_TYPE" val="2"/>
  <p:tag name="KSO_WM_UNIT_LINE_FORE_SCHEMECOLOR_INDEX_BRIGHTNESS" val="-0.15"/>
  <p:tag name="KSO_WM_UNIT_TEXT_FILL_FORE_SCHEMECOLOR_INDEX_BRIGHTNESS" val="0"/>
  <p:tag name="KSO_WM_UNIT_TEXT_FILL_TYPE" val="1"/>
  <p:tag name="KSO_WM_UNIT_TYPE" val="l_h_i"/>
  <p:tag name="KSO_WM_UNIT_USESOURCEFORMAT_APPLY" val="0"/>
  <p:tag name="KSO_WM_UNIT_VALUE" val="132"/>
</p:tagLst>
</file>

<file path=ppt/tags/tag139.xml><?xml version="1.0" encoding="utf-8"?>
<p:tagLst xmlns:p="http://schemas.openxmlformats.org/presentationml/2006/main">
  <p:tag name="KSO_WM_ASSEMBLE_CHIP_INDEX" val="7c518391e3c44116a60018e1408bfca1"/>
  <p:tag name="KSO_WM_BEAUTIFY_FLAG" val="#wm#"/>
  <p:tag name="KSO_WM_CHIP_GROUPID" val="60bedf674737e0f4c1ebe907"/>
  <p:tag name="KSO_WM_CHIP_XID" val="60bedf674737e0f4c1ebe908"/>
  <p:tag name="KSO_WM_DIAGRAM_COLOR_TEXT_CAN_REMOVE" val="n"/>
  <p:tag name="KSO_WM_DIAGRAM_GROUP_CODE" val="l1-1"/>
  <p:tag name="KSO_WM_DIAGRAM_MAX_ITEMCNT" val="6"/>
  <p:tag name="KSO_WM_DIAGRAM_MIN_ITEMCNT" val="2"/>
  <p:tag name="KSO_WM_DIAGRAM_VERSION" val="3"/>
  <p:tag name="KSO_WM_DIAGRAM_VIRTUALLY_FRAME" val="{&quot;height&quot;:299.3348818897638,&quot;width&quot;:856.4403149606298}"/>
  <p:tag name="KSO_WM_TAG_VERSION" val="3.0"/>
  <p:tag name="KSO_WM_TEMPLATE_CATEGORY" val="diagram"/>
  <p:tag name="KSO_WM_TEMPLATE_INDEX" val="20231319"/>
  <p:tag name="KSO_WM_UNIT_COMPATIBLE" val="0"/>
  <p:tag name="KSO_WM_UNIT_DIAGRAM_ISNUMVISUAL" val="0"/>
  <p:tag name="KSO_WM_UNIT_DIAGRAM_ISREFERUNIT" val="0"/>
  <p:tag name="KSO_WM_UNIT_HIGHLIGHT" val="0"/>
  <p:tag name="KSO_WM_UNIT_ID" val="diagram20231319_3*l_h_f*1_1_1"/>
  <p:tag name="KSO_WM_UNIT_INDEX" val="1_1_1"/>
  <p:tag name="KSO_WM_UNIT_LAYERLEVEL" val="1_1_1"/>
  <p:tag name="KSO_WM_UNIT_NOCLEAR" val="0"/>
  <p:tag name="KSO_WM_UNIT_PRESET_TEXT" val="单击此处输入你的正文，文字是您思想的提炼，为了最终演示发布的良好效果。"/>
  <p:tag name="KSO_WM_UNIT_SUBTYPE" val="a"/>
  <p:tag name="KSO_WM_UNIT_TEXT_FILL_FORE_SCHEMECOLOR_INDEX_BRIGHTNESS" val="0.25"/>
  <p:tag name="KSO_WM_UNIT_TEXT_FILL_TYPE" val="1"/>
  <p:tag name="KSO_WM_UNIT_TYPE" val="l_h_f"/>
  <p:tag name="KSO_WM_UNIT_USESOURCEFORMAT_APPLY" val="0"/>
  <p:tag name="KSO_WM_UNIT_VALUE" val="102"/>
</p:tagLst>
</file>

<file path=ppt/tags/tag140.xml><?xml version="1.0" encoding="utf-8"?>
<p:tagLst xmlns:p="http://schemas.openxmlformats.org/presentationml/2006/main">
  <p:tag name="KSO_WM_ASSEMBLE_CHIP_INDEX" val="7c518391e3c44116a60018e1408bfca1"/>
  <p:tag name="KSO_WM_BEAUTIFY_FLAG" val="#wm#"/>
  <p:tag name="KSO_WM_CHIP_GROUPID" val="60bedf674737e0f4c1ebe907"/>
  <p:tag name="KSO_WM_CHIP_XID" val="60bedf674737e0f4c1ebe908"/>
  <p:tag name="KSO_WM_DIAGRAM_COLOR_TEXT_CAN_REMOVE" val="n"/>
  <p:tag name="KSO_WM_DIAGRAM_GROUP_CODE" val="l1-1"/>
  <p:tag name="KSO_WM_DIAGRAM_MAX_ITEMCNT" val="6"/>
  <p:tag name="KSO_WM_DIAGRAM_MIN_ITEMCNT" val="2"/>
  <p:tag name="KSO_WM_DIAGRAM_VERSION" val="3"/>
  <p:tag name="KSO_WM_DIAGRAM_VIRTUALLY_FRAME" val="{&quot;height&quot;:299.3348818897638,&quot;width&quot;:856.4403149606298}"/>
  <p:tag name="KSO_WM_TAG_VERSION" val="3.0"/>
  <p:tag name="KSO_WM_TEMPLATE_CATEGORY" val="diagram"/>
  <p:tag name="KSO_WM_TEMPLATE_INDEX" val="20231319"/>
  <p:tag name="KSO_WM_UNIT_COMPATIBLE" val="0"/>
  <p:tag name="KSO_WM_UNIT_DIAGRAM_ISNUMVISUAL" val="0"/>
  <p:tag name="KSO_WM_UNIT_DIAGRAM_ISREFERUNIT" val="0"/>
  <p:tag name="KSO_WM_UNIT_HIGHLIGHT" val="0"/>
  <p:tag name="KSO_WM_UNIT_ID" val="diagram20231319_3*l_h_f*1_2_1"/>
  <p:tag name="KSO_WM_UNIT_INDEX" val="1_2_1"/>
  <p:tag name="KSO_WM_UNIT_LAYERLEVEL" val="1_1_1"/>
  <p:tag name="KSO_WM_UNIT_NOCLEAR" val="0"/>
  <p:tag name="KSO_WM_UNIT_PRESET_TEXT" val="单击此处输入你的正文，文字是您思想的提炼，为了最终演示发布的良好效果。"/>
  <p:tag name="KSO_WM_UNIT_SUBTYPE" val="a"/>
  <p:tag name="KSO_WM_UNIT_TEXT_FILL_FORE_SCHEMECOLOR_INDEX_BRIGHTNESS" val="0.25"/>
  <p:tag name="KSO_WM_UNIT_TEXT_FILL_TYPE" val="1"/>
  <p:tag name="KSO_WM_UNIT_TYPE" val="l_h_f"/>
  <p:tag name="KSO_WM_UNIT_USESOURCEFORMAT_APPLY" val="0"/>
  <p:tag name="KSO_WM_UNIT_VALUE" val="102"/>
</p:tagLst>
</file>

<file path=ppt/tags/tag141.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299.3348818897638,&quot;width&quot;:856.4403149606298}"/>
  <p:tag name="KSO_WM_TAG_VERSION" val="3.0"/>
  <p:tag name="KSO_WM_TEMPLATE_CATEGORY" val="diagram"/>
  <p:tag name="KSO_WM_TEMPLATE_INDEX" val="20231319"/>
  <p:tag name="KSO_WM_UNIT_COMPATIBLE" val="0"/>
  <p:tag name="KSO_WM_UNIT_DIAGRAM_ISNUMVISUAL" val="0"/>
  <p:tag name="KSO_WM_UNIT_DIAGRAM_ISREFERUNIT" val="0"/>
  <p:tag name="KSO_WM_UNIT_HIGHLIGHT" val="0"/>
  <p:tag name="KSO_WM_UNIT_ID" val="diagram20231319_3*l_h_i*1_1_1"/>
  <p:tag name="KSO_WM_UNIT_INDEX" val="1_1_1"/>
  <p:tag name="KSO_WM_UNIT_LAYERLEVEL" val="1_1_1"/>
  <p:tag name="KSO_WM_UNIT_SUBTYPE" val="d"/>
  <p:tag name="KSO_WM_UNIT_TEXT_FILL_FORE_SCHEMECOLOR_INDEX" val="5"/>
  <p:tag name="KSO_WM_UNIT_TEXT_FILL_FORE_SCHEMECOLOR_INDEX_BRIGHTNESS" val="0"/>
  <p:tag name="KSO_WM_UNIT_TEXT_FILL_TYPE" val="1"/>
  <p:tag name="KSO_WM_UNIT_TYPE" val="l_h_i"/>
  <p:tag name="KSO_WM_UNIT_USESOURCEFORMAT_APPLY" val="0"/>
</p:tagLst>
</file>

<file path=ppt/tags/tag142.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299.3348818897638,&quot;width&quot;:856.4403149606298}"/>
  <p:tag name="KSO_WM_TAG_VERSION" val="3.0"/>
  <p:tag name="KSO_WM_TEMPLATE_CATEGORY" val="diagram"/>
  <p:tag name="KSO_WM_TEMPLATE_INDEX" val="20231319"/>
  <p:tag name="KSO_WM_UNIT_COMPATIBLE" val="0"/>
  <p:tag name="KSO_WM_UNIT_DIAGRAM_ISNUMVISUAL" val="0"/>
  <p:tag name="KSO_WM_UNIT_DIAGRAM_ISREFERUNIT" val="0"/>
  <p:tag name="KSO_WM_UNIT_HIGHLIGHT" val="0"/>
  <p:tag name="KSO_WM_UNIT_ID" val="diagram20231319_3*l_h_i*1_2_1"/>
  <p:tag name="KSO_WM_UNIT_INDEX" val="1_2_1"/>
  <p:tag name="KSO_WM_UNIT_LAYERLEVEL" val="1_1_1"/>
  <p:tag name="KSO_WM_UNIT_SUBTYPE" val="d"/>
  <p:tag name="KSO_WM_UNIT_TEXT_FILL_FORE_SCHEMECOLOR_INDEX" val="8"/>
  <p:tag name="KSO_WM_UNIT_TEXT_FILL_FORE_SCHEMECOLOR_INDEX_BRIGHTNESS" val="0"/>
  <p:tag name="KSO_WM_UNIT_TEXT_FILL_TYPE" val="1"/>
  <p:tag name="KSO_WM_UNIT_TYPE" val="l_h_i"/>
  <p:tag name="KSO_WM_UNIT_USESOURCEFORMAT_APPLY" val="0"/>
</p:tagLst>
</file>

<file path=ppt/tags/tag143.xml><?xml version="1.0" encoding="utf-8"?>
<p:tagLst xmlns:p="http://schemas.openxmlformats.org/presentationml/2006/main">
  <p:tag name="KSO_WM_ASSEMBLE_CHIP_INDEX" val="e783ae21df7947adb0b818bff34d4e3a"/>
  <p:tag name="KSO_WM_BEAUTIFY_FLAG" val="#wm#"/>
  <p:tag name="KSO_WM_CHIP_GROUPID" val="60bedf674737e0f4c1ebe907"/>
  <p:tag name="KSO_WM_CHIP_XID" val="60bedf674737e0f4c1ebe908"/>
  <p:tag name="KSO_WM_DIAGRAM_COLOR_TEXT_CAN_REMOVE" val="n"/>
  <p:tag name="KSO_WM_DIAGRAM_GROUP_CODE" val="l1-1"/>
  <p:tag name="KSO_WM_DIAGRAM_MAX_ITEMCNT" val="6"/>
  <p:tag name="KSO_WM_DIAGRAM_MIN_ITEMCNT" val="2"/>
  <p:tag name="KSO_WM_DIAGRAM_VERSION" val="3"/>
  <p:tag name="KSO_WM_DIAGRAM_VIRTUALLY_FRAME" val="{&quot;height&quot;:299.3348818897638,&quot;width&quot;:856.4403149606298}"/>
  <p:tag name="KSO_WM_TAG_VERSION" val="3.0"/>
  <p:tag name="KSO_WM_TEMPLATE_CATEGORY" val="diagram"/>
  <p:tag name="KSO_WM_TEMPLATE_INDEX" val="20231319"/>
  <p:tag name="KSO_WM_UNIT_COMPATIBLE" val="0"/>
  <p:tag name="KSO_WM_UNIT_DIAGRAM_ISNUMVISUAL" val="0"/>
  <p:tag name="KSO_WM_UNIT_DIAGRAM_ISREFERUNIT" val="0"/>
  <p:tag name="KSO_WM_UNIT_HIGHLIGHT" val="0"/>
  <p:tag name="KSO_WM_UNIT_ID" val="diagram20231319_3*l_h_i*1_3_2"/>
  <p:tag name="KSO_WM_UNIT_INDEX" val="1_3_2"/>
  <p:tag name="KSO_WM_UNIT_LAYERLEVEL" val="1_1_1"/>
  <p:tag name="KSO_WM_UNIT_LINE_FILL_TYPE" val="2"/>
  <p:tag name="KSO_WM_UNIT_LINE_FORE_SCHEMECOLOR_INDEX_BRIGHTNESS" val="-0.15"/>
  <p:tag name="KSO_WM_UNIT_TEXT_FILL_FORE_SCHEMECOLOR_INDEX_BRIGHTNESS" val="0"/>
  <p:tag name="KSO_WM_UNIT_TEXT_FILL_TYPE" val="1"/>
  <p:tag name="KSO_WM_UNIT_TYPE" val="l_h_i"/>
  <p:tag name="KSO_WM_UNIT_USESOURCEFORMAT_APPLY" val="0"/>
  <p:tag name="KSO_WM_UNIT_VALUE" val="132"/>
</p:tagLst>
</file>

<file path=ppt/tags/tag144.xml><?xml version="1.0" encoding="utf-8"?>
<p:tagLst xmlns:p="http://schemas.openxmlformats.org/presentationml/2006/main">
  <p:tag name="KSO_WM_ASSEMBLE_CHIP_INDEX" val="7c518391e3c44116a60018e1408bfca1"/>
  <p:tag name="KSO_WM_BEAUTIFY_FLAG" val="#wm#"/>
  <p:tag name="KSO_WM_CHIP_GROUPID" val="60bedf674737e0f4c1ebe907"/>
  <p:tag name="KSO_WM_CHIP_XID" val="60bedf674737e0f4c1ebe908"/>
  <p:tag name="KSO_WM_DIAGRAM_COLOR_TEXT_CAN_REMOVE" val="n"/>
  <p:tag name="KSO_WM_DIAGRAM_GROUP_CODE" val="l1-1"/>
  <p:tag name="KSO_WM_DIAGRAM_MAX_ITEMCNT" val="6"/>
  <p:tag name="KSO_WM_DIAGRAM_MIN_ITEMCNT" val="2"/>
  <p:tag name="KSO_WM_DIAGRAM_VERSION" val="3"/>
  <p:tag name="KSO_WM_DIAGRAM_VIRTUALLY_FRAME" val="{&quot;height&quot;:299.3348818897638,&quot;width&quot;:856.4403149606298}"/>
  <p:tag name="KSO_WM_TAG_VERSION" val="3.0"/>
  <p:tag name="KSO_WM_TEMPLATE_CATEGORY" val="diagram"/>
  <p:tag name="KSO_WM_TEMPLATE_INDEX" val="20231319"/>
  <p:tag name="KSO_WM_UNIT_COMPATIBLE" val="0"/>
  <p:tag name="KSO_WM_UNIT_DIAGRAM_ISNUMVISUAL" val="0"/>
  <p:tag name="KSO_WM_UNIT_DIAGRAM_ISREFERUNIT" val="0"/>
  <p:tag name="KSO_WM_UNIT_HIGHLIGHT" val="0"/>
  <p:tag name="KSO_WM_UNIT_ID" val="diagram20231319_3*l_h_f*1_3_1"/>
  <p:tag name="KSO_WM_UNIT_INDEX" val="1_3_1"/>
  <p:tag name="KSO_WM_UNIT_LAYERLEVEL" val="1_1_1"/>
  <p:tag name="KSO_WM_UNIT_NOCLEAR" val="0"/>
  <p:tag name="KSO_WM_UNIT_PRESET_TEXT" val="单击此处输入你的正文，文字是您思想的提炼，为了最终演示发布的良好效果。"/>
  <p:tag name="KSO_WM_UNIT_SUBTYPE" val="a"/>
  <p:tag name="KSO_WM_UNIT_TEXT_FILL_FORE_SCHEMECOLOR_INDEX_BRIGHTNESS" val="0.25"/>
  <p:tag name="KSO_WM_UNIT_TEXT_FILL_TYPE" val="1"/>
  <p:tag name="KSO_WM_UNIT_TYPE" val="l_h_f"/>
  <p:tag name="KSO_WM_UNIT_USESOURCEFORMAT_APPLY" val="0"/>
  <p:tag name="KSO_WM_UNIT_VALUE" val="102"/>
</p:tagLst>
</file>

<file path=ppt/tags/tag145.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299.3348818897638,&quot;width&quot;:856.4403149606298}"/>
  <p:tag name="KSO_WM_TAG_VERSION" val="3.0"/>
  <p:tag name="KSO_WM_TEMPLATE_CATEGORY" val="diagram"/>
  <p:tag name="KSO_WM_TEMPLATE_INDEX" val="20231319"/>
  <p:tag name="KSO_WM_UNIT_COMPATIBLE" val="0"/>
  <p:tag name="KSO_WM_UNIT_DIAGRAM_ISNUMVISUAL" val="0"/>
  <p:tag name="KSO_WM_UNIT_DIAGRAM_ISREFERUNIT" val="0"/>
  <p:tag name="KSO_WM_UNIT_HIGHLIGHT" val="0"/>
  <p:tag name="KSO_WM_UNIT_ID" val="diagram20231319_3*l_h_i*1_3_1"/>
  <p:tag name="KSO_WM_UNIT_INDEX" val="1_3_1"/>
  <p:tag name="KSO_WM_UNIT_LAYERLEVEL" val="1_1_1"/>
  <p:tag name="KSO_WM_UNIT_SUBTYPE" val="d"/>
  <p:tag name="KSO_WM_UNIT_TEXT_FILL_FORE_SCHEMECOLOR_INDEX" val="5"/>
  <p:tag name="KSO_WM_UNIT_TEXT_FILL_FORE_SCHEMECOLOR_INDEX_BRIGHTNESS" val="0"/>
  <p:tag name="KSO_WM_UNIT_TEXT_FILL_TYPE" val="1"/>
  <p:tag name="KSO_WM_UNIT_TYPE" val="l_h_i"/>
  <p:tag name="KSO_WM_UNIT_USESOURCEFORMAT_APPLY" val="0"/>
</p:tagLst>
</file>

<file path=ppt/tags/tag146.xml><?xml version="1.0" encoding="utf-8"?>
<p:tagLst xmlns:p="http://schemas.openxmlformats.org/presentationml/2006/main">
  <p:tag name="KSO_WM_ASSEMBLE_CHIP_INDEX" val="e783ae21df7947adb0b818bff34d4e3a"/>
  <p:tag name="KSO_WM_BEAUTIFY_FLAG" val="#wm#"/>
  <p:tag name="KSO_WM_CHIP_GROUPID" val="60bedf674737e0f4c1ebe907"/>
  <p:tag name="KSO_WM_CHIP_XID" val="60bedf674737e0f4c1ebe908"/>
  <p:tag name="KSO_WM_DIAGRAM_COLOR_TEXT_CAN_REMOVE" val="n"/>
  <p:tag name="KSO_WM_DIAGRAM_GROUP_CODE" val="l1-1"/>
  <p:tag name="KSO_WM_DIAGRAM_MAX_ITEMCNT" val="6"/>
  <p:tag name="KSO_WM_DIAGRAM_MIN_ITEMCNT" val="2"/>
  <p:tag name="KSO_WM_DIAGRAM_VERSION" val="3"/>
  <p:tag name="KSO_WM_DIAGRAM_VIRTUALLY_FRAME" val="{&quot;height&quot;:299.3348818897638,&quot;width&quot;:856.4403149606298}"/>
  <p:tag name="KSO_WM_TAG_VERSION" val="3.0"/>
  <p:tag name="KSO_WM_TEMPLATE_CATEGORY" val="diagram"/>
  <p:tag name="KSO_WM_TEMPLATE_INDEX" val="20231319"/>
  <p:tag name="KSO_WM_UNIT_COMPATIBLE" val="0"/>
  <p:tag name="KSO_WM_UNIT_DIAGRAM_ISNUMVISUAL" val="0"/>
  <p:tag name="KSO_WM_UNIT_DIAGRAM_ISREFERUNIT" val="0"/>
  <p:tag name="KSO_WM_UNIT_HIGHLIGHT" val="0"/>
  <p:tag name="KSO_WM_UNIT_ID" val="diagram20231319_3*l_h_i*1_4_2"/>
  <p:tag name="KSO_WM_UNIT_INDEX" val="1_4_2"/>
  <p:tag name="KSO_WM_UNIT_LAYERLEVEL" val="1_1_1"/>
  <p:tag name="KSO_WM_UNIT_LINE_FILL_TYPE" val="2"/>
  <p:tag name="KSO_WM_UNIT_LINE_FORE_SCHEMECOLOR_INDEX_BRIGHTNESS" val="-0.15"/>
  <p:tag name="KSO_WM_UNIT_TEXT_FILL_FORE_SCHEMECOLOR_INDEX_BRIGHTNESS" val="0"/>
  <p:tag name="KSO_WM_UNIT_TEXT_FILL_TYPE" val="1"/>
  <p:tag name="KSO_WM_UNIT_TYPE" val="l_h_i"/>
  <p:tag name="KSO_WM_UNIT_USESOURCEFORMAT_APPLY" val="0"/>
  <p:tag name="KSO_WM_UNIT_VALUE" val="132"/>
</p:tagLst>
</file>

<file path=ppt/tags/tag147.xml><?xml version="1.0" encoding="utf-8"?>
<p:tagLst xmlns:p="http://schemas.openxmlformats.org/presentationml/2006/main">
  <p:tag name="KSO_WM_ASSEMBLE_CHIP_INDEX" val="7c518391e3c44116a60018e1408bfca1"/>
  <p:tag name="KSO_WM_BEAUTIFY_FLAG" val="#wm#"/>
  <p:tag name="KSO_WM_CHIP_GROUPID" val="60bedf674737e0f4c1ebe907"/>
  <p:tag name="KSO_WM_CHIP_XID" val="60bedf674737e0f4c1ebe908"/>
  <p:tag name="KSO_WM_DIAGRAM_COLOR_TEXT_CAN_REMOVE" val="n"/>
  <p:tag name="KSO_WM_DIAGRAM_GROUP_CODE" val="l1-1"/>
  <p:tag name="KSO_WM_DIAGRAM_MAX_ITEMCNT" val="6"/>
  <p:tag name="KSO_WM_DIAGRAM_MIN_ITEMCNT" val="2"/>
  <p:tag name="KSO_WM_DIAGRAM_VERSION" val="3"/>
  <p:tag name="KSO_WM_DIAGRAM_VIRTUALLY_FRAME" val="{&quot;height&quot;:299.3348818897638,&quot;width&quot;:856.4403149606298}"/>
  <p:tag name="KSO_WM_TAG_VERSION" val="3.0"/>
  <p:tag name="KSO_WM_TEMPLATE_CATEGORY" val="diagram"/>
  <p:tag name="KSO_WM_TEMPLATE_INDEX" val="20231319"/>
  <p:tag name="KSO_WM_UNIT_COMPATIBLE" val="0"/>
  <p:tag name="KSO_WM_UNIT_DIAGRAM_ISNUMVISUAL" val="0"/>
  <p:tag name="KSO_WM_UNIT_DIAGRAM_ISREFERUNIT" val="0"/>
  <p:tag name="KSO_WM_UNIT_HIGHLIGHT" val="0"/>
  <p:tag name="KSO_WM_UNIT_ID" val="diagram20231319_3*l_h_f*1_4_1"/>
  <p:tag name="KSO_WM_UNIT_INDEX" val="1_4_1"/>
  <p:tag name="KSO_WM_UNIT_LAYERLEVEL" val="1_1_1"/>
  <p:tag name="KSO_WM_UNIT_NOCLEAR" val="0"/>
  <p:tag name="KSO_WM_UNIT_PRESET_TEXT" val="单击此处输入你的正文，文字是您思想的提炼，为了最终演示发布的良好效果。"/>
  <p:tag name="KSO_WM_UNIT_SUBTYPE" val="a"/>
  <p:tag name="KSO_WM_UNIT_TEXT_FILL_FORE_SCHEMECOLOR_INDEX_BRIGHTNESS" val="0.25"/>
  <p:tag name="KSO_WM_UNIT_TEXT_FILL_TYPE" val="1"/>
  <p:tag name="KSO_WM_UNIT_TYPE" val="l_h_f"/>
  <p:tag name="KSO_WM_UNIT_USESOURCEFORMAT_APPLY" val="0"/>
  <p:tag name="KSO_WM_UNIT_VALUE" val="102"/>
</p:tagLst>
</file>

<file path=ppt/tags/tag148.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299.3348818897638,&quot;width&quot;:856.4403149606298}"/>
  <p:tag name="KSO_WM_TAG_VERSION" val="3.0"/>
  <p:tag name="KSO_WM_TEMPLATE_CATEGORY" val="diagram"/>
  <p:tag name="KSO_WM_TEMPLATE_INDEX" val="20231319"/>
  <p:tag name="KSO_WM_UNIT_COMPATIBLE" val="0"/>
  <p:tag name="KSO_WM_UNIT_DIAGRAM_ISNUMVISUAL" val="0"/>
  <p:tag name="KSO_WM_UNIT_DIAGRAM_ISREFERUNIT" val="0"/>
  <p:tag name="KSO_WM_UNIT_HIGHLIGHT" val="0"/>
  <p:tag name="KSO_WM_UNIT_ID" val="diagram20231319_3*l_h_i*1_4_1"/>
  <p:tag name="KSO_WM_UNIT_INDEX" val="1_4_1"/>
  <p:tag name="KSO_WM_UNIT_LAYERLEVEL" val="1_1_1"/>
  <p:tag name="KSO_WM_UNIT_SUBTYPE" val="d"/>
  <p:tag name="KSO_WM_UNIT_TEXT_FILL_FORE_SCHEMECOLOR_INDEX" val="5"/>
  <p:tag name="KSO_WM_UNIT_TEXT_FILL_FORE_SCHEMECOLOR_INDEX_BRIGHTNESS" val="0"/>
  <p:tag name="KSO_WM_UNIT_TEXT_FILL_TYPE" val="1"/>
  <p:tag name="KSO_WM_UNIT_TYPE" val="l_h_i"/>
  <p:tag name="KSO_WM_UNIT_USESOURCEFORMAT_APPLY" val="0"/>
</p:tagLst>
</file>

<file path=ppt/tags/tag149.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3.7506299212598,&quot;width&quot;:862.1668503937007}"/>
  <p:tag name="KSO_WM_TAG_VERSION" val="3.0"/>
  <p:tag name="KSO_WM_TEMPLATE_CATEGORY" val="diagram"/>
  <p:tag name="KSO_WM_TEMPLATE_INDEX" val="20231305"/>
  <p:tag name="KSO_WM_UNIT_COMPATIBLE" val="0"/>
  <p:tag name="KSO_WM_UNIT_DIAGRAM_ISNUMVISUAL" val="0"/>
  <p:tag name="KSO_WM_UNIT_DIAGRAM_ISREFERUNIT" val="0"/>
  <p:tag name="KSO_WM_UNIT_HIGHLIGHT" val="0"/>
  <p:tag name="KSO_WM_UNIT_ID" val="diagram20231305_5*l_h_i*1_5_2"/>
  <p:tag name="KSO_WM_UNIT_INDEX" val="1_5_2"/>
  <p:tag name="KSO_WM_UNIT_LAYERLEVEL" val="1_1_1"/>
  <p:tag name="KSO_WM_UNIT_LINE_FILL_TYPE" val="2"/>
  <p:tag name="KSO_WM_UNIT_LINE_FORE_SCHEMECOLOR_INDEX" val="9"/>
  <p:tag name="KSO_WM_UNIT_TEXT_FILL_FORE_SCHEMECOLOR_INDEX" val="2"/>
  <p:tag name="KSO_WM_UNIT_TEXT_FILL_TYPE" val="1"/>
  <p:tag name="KSO_WM_UNIT_TYPE" val="l_h_i"/>
  <p:tag name="KSO_WM_UNIT_USESOURCEFORMAT_APPLY" val="0"/>
</p:tagLst>
</file>

<file path=ppt/tags/tag150.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3.7506299212598,&quot;width&quot;:862.1668503937007}"/>
  <p:tag name="KSO_WM_TAG_VERSION" val="3.0"/>
  <p:tag name="KSO_WM_TEMPLATE_CATEGORY" val="diagram"/>
  <p:tag name="KSO_WM_TEMPLATE_INDEX" val="20231305"/>
  <p:tag name="KSO_WM_UNIT_COMPATIBLE" val="0"/>
  <p:tag name="KSO_WM_UNIT_DIAGRAM_ISNUMVISUAL" val="0"/>
  <p:tag name="KSO_WM_UNIT_DIAGRAM_ISREFERUNIT" val="0"/>
  <p:tag name="KSO_WM_UNIT_FILL_FORE_SCHEMECOLOR_INDEX" val="9"/>
  <p:tag name="KSO_WM_UNIT_FILL_TYPE" val="1"/>
  <p:tag name="KSO_WM_UNIT_HIGHLIGHT" val="0"/>
  <p:tag name="KSO_WM_UNIT_ID" val="diagram20231305_5*l_h_i*1_5_3"/>
  <p:tag name="KSO_WM_UNIT_INDEX" val="1_5_3"/>
  <p:tag name="KSO_WM_UNIT_LAYERLEVEL" val="1_1_1"/>
  <p:tag name="KSO_WM_UNIT_TEXT_FILL_FORE_SCHEMECOLOR_INDEX" val="2"/>
  <p:tag name="KSO_WM_UNIT_TEXT_FILL_TYPE" val="1"/>
  <p:tag name="KSO_WM_UNIT_TYPE" val="l_h_i"/>
  <p:tag name="KSO_WM_UNIT_USESOURCEFORMAT_APPLY" val="0"/>
</p:tagLst>
</file>

<file path=ppt/tags/tag151.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3.7506299212598,&quot;width&quot;:862.1668503937007}"/>
  <p:tag name="KSO_WM_TAG_VERSION" val="3.0"/>
  <p:tag name="KSO_WM_TEMPLATE_CATEGORY" val="diagram"/>
  <p:tag name="KSO_WM_TEMPLATE_INDEX" val="20231305"/>
  <p:tag name="KSO_WM_UNIT_COMPATIBLE" val="0"/>
  <p:tag name="KSO_WM_UNIT_DIAGRAM_ISNUMVISUAL" val="0"/>
  <p:tag name="KSO_WM_UNIT_DIAGRAM_ISREFERUNIT" val="0"/>
  <p:tag name="KSO_WM_UNIT_FILL_FORE_SCHEMECOLOR_INDEX" val="9"/>
  <p:tag name="KSO_WM_UNIT_FILL_TYPE" val="1"/>
  <p:tag name="KSO_WM_UNIT_HIGHLIGHT" val="0"/>
  <p:tag name="KSO_WM_UNIT_ID" val="diagram20231305_5*l_h_i*1_5_4"/>
  <p:tag name="KSO_WM_UNIT_INDEX" val="1_5_4"/>
  <p:tag name="KSO_WM_UNIT_LAYERLEVEL" val="1_1_1"/>
  <p:tag name="KSO_WM_UNIT_TEXT_FILL_FORE_SCHEMECOLOR_INDEX" val="2"/>
  <p:tag name="KSO_WM_UNIT_TEXT_FILL_TYPE" val="1"/>
  <p:tag name="KSO_WM_UNIT_TYPE" val="l_h_i"/>
  <p:tag name="KSO_WM_UNIT_USESOURCEFORMAT_APPLY" val="0"/>
</p:tagLst>
</file>

<file path=ppt/tags/tag152.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3.7506299212598,&quot;width&quot;:862.1668503937007}"/>
  <p:tag name="KSO_WM_TAG_VERSION" val="3.0"/>
  <p:tag name="KSO_WM_TEMPLATE_CATEGORY" val="diagram"/>
  <p:tag name="KSO_WM_TEMPLATE_INDEX" val="20231305"/>
  <p:tag name="KSO_WM_UNIT_COMPATIBLE" val="0"/>
  <p:tag name="KSO_WM_UNIT_DIAGRAM_ISNUMVISUAL" val="0"/>
  <p:tag name="KSO_WM_UNIT_DIAGRAM_ISREFERUNIT" val="0"/>
  <p:tag name="KSO_WM_UNIT_HIGHLIGHT" val="0"/>
  <p:tag name="KSO_WM_UNIT_ID" val="diagram20231305_5*l_h_f*1_5_1"/>
  <p:tag name="KSO_WM_UNIT_INDEX" val="1_5_1"/>
  <p:tag name="KSO_WM_UNIT_LAYERLEVEL" val="1_1_1"/>
  <p:tag name="KSO_WM_UNIT_NOCLEAR" val="0"/>
  <p:tag name="KSO_WM_UNIT_PRESET_TEXT" val="单击此处输入你的正文，文字是您思想的提炼，为了最终演示发布的良好效果"/>
  <p:tag name="KSO_WM_UNIT_SUBTYPE" val="a"/>
  <p:tag name="KSO_WM_UNIT_TEXT_FILL_FORE_SCHEMECOLOR_INDEX" val="13"/>
  <p:tag name="KSO_WM_UNIT_TEXT_FILL_TYPE" val="1"/>
  <p:tag name="KSO_WM_UNIT_TYPE" val="l_h_f"/>
  <p:tag name="KSO_WM_UNIT_USESOURCEFORMAT_APPLY" val="0"/>
</p:tagLst>
</file>

<file path=ppt/tags/tag153.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3.7506299212598,&quot;width&quot;:862.1668503937007}"/>
  <p:tag name="KSO_WM_TAG_VERSION" val="3.0"/>
  <p:tag name="KSO_WM_TEMPLATE_CATEGORY" val="diagram"/>
  <p:tag name="KSO_WM_TEMPLATE_INDEX" val="20231305"/>
  <p:tag name="KSO_WM_UNIT_COMPATIBLE" val="0"/>
  <p:tag name="KSO_WM_UNIT_DIAGRAM_ISNUMVISUAL" val="0"/>
  <p:tag name="KSO_WM_UNIT_DIAGRAM_ISREFERUNIT" val="0"/>
  <p:tag name="KSO_WM_UNIT_FILL_FORE_SCHEMECOLOR_INDEX" val="9"/>
  <p:tag name="KSO_WM_UNIT_FILL_TYPE" val="1"/>
  <p:tag name="KSO_WM_UNIT_HIGHLIGHT" val="0"/>
  <p:tag name="KSO_WM_UNIT_ID" val="diagram20231305_5*l_h_i*1_5_6"/>
  <p:tag name="KSO_WM_UNIT_INDEX" val="1_5_6"/>
  <p:tag name="KSO_WM_UNIT_LAYERLEVEL" val="1_1_1"/>
  <p:tag name="KSO_WM_UNIT_TEXT_FILL_FORE_SCHEMECOLOR_INDEX" val="2"/>
  <p:tag name="KSO_WM_UNIT_TEXT_FILL_TYPE" val="1"/>
  <p:tag name="KSO_WM_UNIT_TYPE" val="l_h_i"/>
  <p:tag name="KSO_WM_UNIT_USESOURCEFORMAT_APPLY" val="0"/>
</p:tagLst>
</file>

<file path=ppt/tags/tag154.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3.7506299212598,&quot;width&quot;:862.1668503937007}"/>
  <p:tag name="KSO_WM_TAG_VERSION" val="3.0"/>
  <p:tag name="KSO_WM_TEMPLATE_CATEGORY" val="diagram"/>
  <p:tag name="KSO_WM_TEMPLATE_INDEX" val="20231305"/>
  <p:tag name="KSO_WM_UNIT_COMPATIBLE" val="0"/>
  <p:tag name="KSO_WM_UNIT_DIAGRAM_ISNUMVISUAL" val="0"/>
  <p:tag name="KSO_WM_UNIT_DIAGRAM_ISREFERUNIT" val="0"/>
  <p:tag name="KSO_WM_UNIT_FILL_FORE_SCHEMECOLOR_INDEX" val="9"/>
  <p:tag name="KSO_WM_UNIT_FILL_TYPE" val="1"/>
  <p:tag name="KSO_WM_UNIT_HIGHLIGHT" val="0"/>
  <p:tag name="KSO_WM_UNIT_ID" val="diagram20231305_5*l_h_i*1_5_5"/>
  <p:tag name="KSO_WM_UNIT_INDEX" val="1_5_5"/>
  <p:tag name="KSO_WM_UNIT_LAYERLEVEL" val="1_1_1"/>
  <p:tag name="KSO_WM_UNIT_TEXT_FILL_FORE_SCHEMECOLOR_INDEX" val="2"/>
  <p:tag name="KSO_WM_UNIT_TEXT_FILL_TYPE" val="1"/>
  <p:tag name="KSO_WM_UNIT_TYPE" val="l_h_i"/>
  <p:tag name="KSO_WM_UNIT_USESOURCEFORMAT_APPLY" val="0"/>
</p:tagLst>
</file>

<file path=ppt/tags/tag155.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3.7506299212598,&quot;width&quot;:862.1668503937007}"/>
  <p:tag name="KSO_WM_TAG_VERSION" val="3.0"/>
  <p:tag name="KSO_WM_TEMPLATE_CATEGORY" val="diagram"/>
  <p:tag name="KSO_WM_TEMPLATE_INDEX" val="20231305"/>
  <p:tag name="KSO_WM_UNIT_COMPATIBLE" val="0"/>
  <p:tag name="KSO_WM_UNIT_DIAGRAM_ISNUMVISUAL" val="0"/>
  <p:tag name="KSO_WM_UNIT_DIAGRAM_ISREFERUNIT" val="0"/>
  <p:tag name="KSO_WM_UNIT_HIGHLIGHT" val="0"/>
  <p:tag name="KSO_WM_UNIT_ID" val="diagram20231305_5*l_h_i*1_5_1"/>
  <p:tag name="KSO_WM_UNIT_INDEX" val="1_5_1"/>
  <p:tag name="KSO_WM_UNIT_LAYERLEVEL" val="1_1_1"/>
  <p:tag name="KSO_WM_UNIT_SUBTYPE" val="d"/>
  <p:tag name="KSO_WM_UNIT_TEXT_FILL_FORE_SCHEMECOLOR_INDEX" val="13"/>
  <p:tag name="KSO_WM_UNIT_TEXT_FILL_TYPE" val="1"/>
  <p:tag name="KSO_WM_UNIT_TYPE" val="l_h_i"/>
  <p:tag name="KSO_WM_UNIT_USESOURCEFORMAT_APPLY" val="0"/>
</p:tagLst>
</file>

<file path=ppt/tags/tag156.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3.7506299212598,&quot;width&quot;:862.1668503937007}"/>
  <p:tag name="KSO_WM_TAG_VERSION" val="3.0"/>
  <p:tag name="KSO_WM_TEMPLATE_CATEGORY" val="diagram"/>
  <p:tag name="KSO_WM_TEMPLATE_INDEX" val="20231305"/>
  <p:tag name="KSO_WM_UNIT_COMPATIBLE" val="0"/>
  <p:tag name="KSO_WM_UNIT_DIAGRAM_ISNUMVISUAL" val="0"/>
  <p:tag name="KSO_WM_UNIT_DIAGRAM_ISREFERUNIT" val="0"/>
  <p:tag name="KSO_WM_UNIT_HIGHLIGHT" val="0"/>
  <p:tag name="KSO_WM_UNIT_ID" val="diagram20231305_5*l_h_i*1_6_2"/>
  <p:tag name="KSO_WM_UNIT_INDEX" val="1_6_2"/>
  <p:tag name="KSO_WM_UNIT_LAYERLEVEL" val="1_1_1"/>
  <p:tag name="KSO_WM_UNIT_LINE_FILL_TYPE" val="2"/>
  <p:tag name="KSO_WM_UNIT_LINE_FORE_SCHEMECOLOR_INDEX" val="10"/>
  <p:tag name="KSO_WM_UNIT_TEXT_FILL_FORE_SCHEMECOLOR_INDEX" val="2"/>
  <p:tag name="KSO_WM_UNIT_TEXT_FILL_TYPE" val="1"/>
  <p:tag name="KSO_WM_UNIT_TYPE" val="l_h_i"/>
  <p:tag name="KSO_WM_UNIT_USESOURCEFORMAT_APPLY" val="0"/>
</p:tagLst>
</file>

<file path=ppt/tags/tag157.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3.7506299212598,&quot;width&quot;:862.1668503937007}"/>
  <p:tag name="KSO_WM_TAG_VERSION" val="3.0"/>
  <p:tag name="KSO_WM_TEMPLATE_CATEGORY" val="diagram"/>
  <p:tag name="KSO_WM_TEMPLATE_INDEX" val="20231305"/>
  <p:tag name="KSO_WM_UNIT_COMPATIBLE" val="0"/>
  <p:tag name="KSO_WM_UNIT_DIAGRAM_ISNUMVISUAL" val="0"/>
  <p:tag name="KSO_WM_UNIT_DIAGRAM_ISREFERUNIT" val="0"/>
  <p:tag name="KSO_WM_UNIT_FILL_FORE_SCHEMECOLOR_INDEX" val="10"/>
  <p:tag name="KSO_WM_UNIT_FILL_TYPE" val="1"/>
  <p:tag name="KSO_WM_UNIT_HIGHLIGHT" val="0"/>
  <p:tag name="KSO_WM_UNIT_ID" val="diagram20231305_5*l_h_i*1_6_3"/>
  <p:tag name="KSO_WM_UNIT_INDEX" val="1_6_3"/>
  <p:tag name="KSO_WM_UNIT_LAYERLEVEL" val="1_1_1"/>
  <p:tag name="KSO_WM_UNIT_TEXT_FILL_FORE_SCHEMECOLOR_INDEX" val="2"/>
  <p:tag name="KSO_WM_UNIT_TEXT_FILL_TYPE" val="1"/>
  <p:tag name="KSO_WM_UNIT_TYPE" val="l_h_i"/>
  <p:tag name="KSO_WM_UNIT_USESOURCEFORMAT_APPLY" val="0"/>
</p:tagLst>
</file>

<file path=ppt/tags/tag158.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3.7506299212598,&quot;width&quot;:862.1668503937007}"/>
  <p:tag name="KSO_WM_TAG_VERSION" val="3.0"/>
  <p:tag name="KSO_WM_TEMPLATE_CATEGORY" val="diagram"/>
  <p:tag name="KSO_WM_TEMPLATE_INDEX" val="20231305"/>
  <p:tag name="KSO_WM_UNIT_COMPATIBLE" val="0"/>
  <p:tag name="KSO_WM_UNIT_DIAGRAM_ISNUMVISUAL" val="0"/>
  <p:tag name="KSO_WM_UNIT_DIAGRAM_ISREFERUNIT" val="0"/>
  <p:tag name="KSO_WM_UNIT_FILL_FORE_SCHEMECOLOR_INDEX" val="10"/>
  <p:tag name="KSO_WM_UNIT_FILL_TYPE" val="1"/>
  <p:tag name="KSO_WM_UNIT_HIGHLIGHT" val="0"/>
  <p:tag name="KSO_WM_UNIT_ID" val="diagram20231305_5*l_h_i*1_6_4"/>
  <p:tag name="KSO_WM_UNIT_INDEX" val="1_6_4"/>
  <p:tag name="KSO_WM_UNIT_LAYERLEVEL" val="1_1_1"/>
  <p:tag name="KSO_WM_UNIT_TEXT_FILL_FORE_SCHEMECOLOR_INDEX" val="2"/>
  <p:tag name="KSO_WM_UNIT_TEXT_FILL_TYPE" val="1"/>
  <p:tag name="KSO_WM_UNIT_TYPE" val="l_h_i"/>
  <p:tag name="KSO_WM_UNIT_USESOURCEFORMAT_APPLY" val="0"/>
</p:tagLst>
</file>

<file path=ppt/tags/tag159.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3.7506299212598,&quot;width&quot;:862.1668503937007}"/>
  <p:tag name="KSO_WM_TAG_VERSION" val="3.0"/>
  <p:tag name="KSO_WM_TEMPLATE_CATEGORY" val="diagram"/>
  <p:tag name="KSO_WM_TEMPLATE_INDEX" val="20231305"/>
  <p:tag name="KSO_WM_UNIT_COMPATIBLE" val="0"/>
  <p:tag name="KSO_WM_UNIT_DIAGRAM_ISNUMVISUAL" val="0"/>
  <p:tag name="KSO_WM_UNIT_DIAGRAM_ISREFERUNIT" val="0"/>
  <p:tag name="KSO_WM_UNIT_HIGHLIGHT" val="0"/>
  <p:tag name="KSO_WM_UNIT_ID" val="diagram20231305_5*l_h_f*1_6_1"/>
  <p:tag name="KSO_WM_UNIT_INDEX" val="1_6_1"/>
  <p:tag name="KSO_WM_UNIT_LAYERLEVEL" val="1_1_1"/>
  <p:tag name="KSO_WM_UNIT_NOCLEAR" val="0"/>
  <p:tag name="KSO_WM_UNIT_PRESET_TEXT" val="单击此处输入你的正文，文字是您思想的提炼，为了最终演示发布的良好效果"/>
  <p:tag name="KSO_WM_UNIT_SUBTYPE" val="a"/>
  <p:tag name="KSO_WM_UNIT_TEXT_FILL_FORE_SCHEMECOLOR_INDEX" val="13"/>
  <p:tag name="KSO_WM_UNIT_TEXT_FILL_TYPE" val="1"/>
  <p:tag name="KSO_WM_UNIT_TYPE" val="l_h_f"/>
  <p:tag name="KSO_WM_UNIT_USESOURCEFORMAT_APPLY" val="0"/>
</p:tagLst>
</file>

<file path=ppt/tags/tag160.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3.7506299212598,&quot;width&quot;:862.1668503937007}"/>
  <p:tag name="KSO_WM_TAG_VERSION" val="3.0"/>
  <p:tag name="KSO_WM_TEMPLATE_CATEGORY" val="diagram"/>
  <p:tag name="KSO_WM_TEMPLATE_INDEX" val="20231305"/>
  <p:tag name="KSO_WM_UNIT_COMPATIBLE" val="0"/>
  <p:tag name="KSO_WM_UNIT_DIAGRAM_ISNUMVISUAL" val="0"/>
  <p:tag name="KSO_WM_UNIT_DIAGRAM_ISREFERUNIT" val="0"/>
  <p:tag name="KSO_WM_UNIT_FILL_FORE_SCHEMECOLOR_INDEX" val="10"/>
  <p:tag name="KSO_WM_UNIT_FILL_TYPE" val="1"/>
  <p:tag name="KSO_WM_UNIT_HIGHLIGHT" val="0"/>
  <p:tag name="KSO_WM_UNIT_ID" val="diagram20231305_5*l_h_i*1_6_5"/>
  <p:tag name="KSO_WM_UNIT_INDEX" val="1_6_5"/>
  <p:tag name="KSO_WM_UNIT_LAYERLEVEL" val="1_1_1"/>
  <p:tag name="KSO_WM_UNIT_TEXT_FILL_FORE_SCHEMECOLOR_INDEX" val="2"/>
  <p:tag name="KSO_WM_UNIT_TEXT_FILL_TYPE" val="1"/>
  <p:tag name="KSO_WM_UNIT_TYPE" val="l_h_i"/>
  <p:tag name="KSO_WM_UNIT_USESOURCEFORMAT_APPLY" val="0"/>
</p:tagLst>
</file>

<file path=ppt/tags/tag161.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3.7506299212598,&quot;width&quot;:862.1668503937007}"/>
  <p:tag name="KSO_WM_TAG_VERSION" val="3.0"/>
  <p:tag name="KSO_WM_TEMPLATE_CATEGORY" val="diagram"/>
  <p:tag name="KSO_WM_TEMPLATE_INDEX" val="20231305"/>
  <p:tag name="KSO_WM_UNIT_COMPATIBLE" val="0"/>
  <p:tag name="KSO_WM_UNIT_DIAGRAM_ISNUMVISUAL" val="0"/>
  <p:tag name="KSO_WM_UNIT_DIAGRAM_ISREFERUNIT" val="0"/>
  <p:tag name="KSO_WM_UNIT_FILL_FORE_SCHEMECOLOR_INDEX" val="10"/>
  <p:tag name="KSO_WM_UNIT_FILL_TYPE" val="1"/>
  <p:tag name="KSO_WM_UNIT_HIGHLIGHT" val="0"/>
  <p:tag name="KSO_WM_UNIT_ID" val="diagram20231305_5*l_h_i*1_6_6"/>
  <p:tag name="KSO_WM_UNIT_INDEX" val="1_6_6"/>
  <p:tag name="KSO_WM_UNIT_LAYERLEVEL" val="1_1_1"/>
  <p:tag name="KSO_WM_UNIT_TEXT_FILL_FORE_SCHEMECOLOR_INDEX" val="2"/>
  <p:tag name="KSO_WM_UNIT_TEXT_FILL_TYPE" val="1"/>
  <p:tag name="KSO_WM_UNIT_TYPE" val="l_h_i"/>
  <p:tag name="KSO_WM_UNIT_USESOURCEFORMAT_APPLY" val="0"/>
</p:tagLst>
</file>

<file path=ppt/tags/tag162.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3.7506299212598,&quot;width&quot;:862.1668503937007}"/>
  <p:tag name="KSO_WM_TAG_VERSION" val="3.0"/>
  <p:tag name="KSO_WM_TEMPLATE_CATEGORY" val="diagram"/>
  <p:tag name="KSO_WM_TEMPLATE_INDEX" val="20231305"/>
  <p:tag name="KSO_WM_UNIT_COMPATIBLE" val="0"/>
  <p:tag name="KSO_WM_UNIT_DIAGRAM_ISNUMVISUAL" val="0"/>
  <p:tag name="KSO_WM_UNIT_DIAGRAM_ISREFERUNIT" val="0"/>
  <p:tag name="KSO_WM_UNIT_HIGHLIGHT" val="0"/>
  <p:tag name="KSO_WM_UNIT_ID" val="diagram20231305_5*l_h_i*1_6_1"/>
  <p:tag name="KSO_WM_UNIT_INDEX" val="1_6_1"/>
  <p:tag name="KSO_WM_UNIT_LAYERLEVEL" val="1_1_1"/>
  <p:tag name="KSO_WM_UNIT_SUBTYPE" val="d"/>
  <p:tag name="KSO_WM_UNIT_TEXT_FILL_FORE_SCHEMECOLOR_INDEX" val="13"/>
  <p:tag name="KSO_WM_UNIT_TEXT_FILL_TYPE" val="1"/>
  <p:tag name="KSO_WM_UNIT_TYPE" val="l_h_i"/>
  <p:tag name="KSO_WM_UNIT_USESOURCEFORMAT_APPLY" val="0"/>
</p:tagLst>
</file>

<file path=ppt/tags/tag163.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3.7506299212598,&quot;width&quot;:862.1668503937007}"/>
  <p:tag name="KSO_WM_TAG_VERSION" val="3.0"/>
  <p:tag name="KSO_WM_TEMPLATE_CATEGORY" val="diagram"/>
  <p:tag name="KSO_WM_TEMPLATE_INDEX" val="20231305"/>
  <p:tag name="KSO_WM_UNIT_COMPATIBLE" val="0"/>
  <p:tag name="KSO_WM_UNIT_DIAGRAM_ISNUMVISUAL" val="0"/>
  <p:tag name="KSO_WM_UNIT_DIAGRAM_ISREFERUNIT" val="0"/>
  <p:tag name="KSO_WM_UNIT_HIGHLIGHT" val="0"/>
  <p:tag name="KSO_WM_UNIT_ID" val="diagram20231305_5*l_h_i*1_3_2"/>
  <p:tag name="KSO_WM_UNIT_INDEX" val="1_3_2"/>
  <p:tag name="KSO_WM_UNIT_LAYERLEVEL" val="1_1_1"/>
  <p:tag name="KSO_WM_UNIT_LINE_FILL_TYPE" val="2"/>
  <p:tag name="KSO_WM_UNIT_LINE_FORE_SCHEMECOLOR_INDEX" val="7"/>
  <p:tag name="KSO_WM_UNIT_TEXT_FILL_FORE_SCHEMECOLOR_INDEX" val="2"/>
  <p:tag name="KSO_WM_UNIT_TEXT_FILL_TYPE" val="1"/>
  <p:tag name="KSO_WM_UNIT_TYPE" val="l_h_i"/>
  <p:tag name="KSO_WM_UNIT_USESOURCEFORMAT_APPLY" val="0"/>
</p:tagLst>
</file>

<file path=ppt/tags/tag164.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3.7506299212598,&quot;width&quot;:862.1668503937007}"/>
  <p:tag name="KSO_WM_TAG_VERSION" val="3.0"/>
  <p:tag name="KSO_WM_TEMPLATE_CATEGORY" val="diagram"/>
  <p:tag name="KSO_WM_TEMPLATE_INDEX" val="20231305"/>
  <p:tag name="KSO_WM_UNIT_COMPATIBLE" val="0"/>
  <p:tag name="KSO_WM_UNIT_DIAGRAM_ISNUMVISUAL" val="0"/>
  <p:tag name="KSO_WM_UNIT_DIAGRAM_ISREFERUNIT" val="0"/>
  <p:tag name="KSO_WM_UNIT_FILL_FORE_SCHEMECOLOR_INDEX" val="7"/>
  <p:tag name="KSO_WM_UNIT_FILL_TYPE" val="1"/>
  <p:tag name="KSO_WM_UNIT_HIGHLIGHT" val="0"/>
  <p:tag name="KSO_WM_UNIT_ID" val="diagram20231305_5*l_h_i*1_3_3"/>
  <p:tag name="KSO_WM_UNIT_INDEX" val="1_3_3"/>
  <p:tag name="KSO_WM_UNIT_LAYERLEVEL" val="1_1_1"/>
  <p:tag name="KSO_WM_UNIT_TEXT_FILL_FORE_SCHEMECOLOR_INDEX" val="2"/>
  <p:tag name="KSO_WM_UNIT_TEXT_FILL_TYPE" val="1"/>
  <p:tag name="KSO_WM_UNIT_TYPE" val="l_h_i"/>
  <p:tag name="KSO_WM_UNIT_USESOURCEFORMAT_APPLY" val="0"/>
</p:tagLst>
</file>

<file path=ppt/tags/tag165.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3.7506299212598,&quot;width&quot;:862.1668503937007}"/>
  <p:tag name="KSO_WM_TAG_VERSION" val="3.0"/>
  <p:tag name="KSO_WM_TEMPLATE_CATEGORY" val="diagram"/>
  <p:tag name="KSO_WM_TEMPLATE_INDEX" val="20231305"/>
  <p:tag name="KSO_WM_UNIT_COMPATIBLE" val="0"/>
  <p:tag name="KSO_WM_UNIT_DIAGRAM_ISNUMVISUAL" val="0"/>
  <p:tag name="KSO_WM_UNIT_DIAGRAM_ISREFERUNIT" val="0"/>
  <p:tag name="KSO_WM_UNIT_FILL_FORE_SCHEMECOLOR_INDEX" val="7"/>
  <p:tag name="KSO_WM_UNIT_FILL_TYPE" val="1"/>
  <p:tag name="KSO_WM_UNIT_HIGHLIGHT" val="0"/>
  <p:tag name="KSO_WM_UNIT_ID" val="diagram20231305_5*l_h_i*1_3_4"/>
  <p:tag name="KSO_WM_UNIT_INDEX" val="1_3_4"/>
  <p:tag name="KSO_WM_UNIT_LAYERLEVEL" val="1_1_1"/>
  <p:tag name="KSO_WM_UNIT_TEXT_FILL_FORE_SCHEMECOLOR_INDEX" val="2"/>
  <p:tag name="KSO_WM_UNIT_TEXT_FILL_TYPE" val="1"/>
  <p:tag name="KSO_WM_UNIT_TYPE" val="l_h_i"/>
  <p:tag name="KSO_WM_UNIT_USESOURCEFORMAT_APPLY" val="0"/>
</p:tagLst>
</file>

<file path=ppt/tags/tag166.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3.7506299212598,&quot;width&quot;:862.1668503937007}"/>
  <p:tag name="KSO_WM_TAG_VERSION" val="3.0"/>
  <p:tag name="KSO_WM_TEMPLATE_CATEGORY" val="diagram"/>
  <p:tag name="KSO_WM_TEMPLATE_INDEX" val="20231305"/>
  <p:tag name="KSO_WM_UNIT_COMPATIBLE" val="0"/>
  <p:tag name="KSO_WM_UNIT_DIAGRAM_ISNUMVISUAL" val="0"/>
  <p:tag name="KSO_WM_UNIT_DIAGRAM_ISREFERUNIT" val="0"/>
  <p:tag name="KSO_WM_UNIT_HIGHLIGHT" val="0"/>
  <p:tag name="KSO_WM_UNIT_ID" val="diagram20231305_5*l_h_f*1_3_1"/>
  <p:tag name="KSO_WM_UNIT_INDEX" val="1_3_1"/>
  <p:tag name="KSO_WM_UNIT_LAYERLEVEL" val="1_1_1"/>
  <p:tag name="KSO_WM_UNIT_NOCLEAR" val="0"/>
  <p:tag name="KSO_WM_UNIT_PRESET_TEXT" val="单击此处输入你的正文，文字是您思想的提炼，为了最终演示发布的良好效果"/>
  <p:tag name="KSO_WM_UNIT_SUBTYPE" val="a"/>
  <p:tag name="KSO_WM_UNIT_TEXT_FILL_FORE_SCHEMECOLOR_INDEX" val="13"/>
  <p:tag name="KSO_WM_UNIT_TEXT_FILL_TYPE" val="1"/>
  <p:tag name="KSO_WM_UNIT_TYPE" val="l_h_f"/>
  <p:tag name="KSO_WM_UNIT_USESOURCEFORMAT_APPLY" val="0"/>
</p:tagLst>
</file>

<file path=ppt/tags/tag167.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3.7506299212598,&quot;width&quot;:862.1668503937007}"/>
  <p:tag name="KSO_WM_TAG_VERSION" val="3.0"/>
  <p:tag name="KSO_WM_TEMPLATE_CATEGORY" val="diagram"/>
  <p:tag name="KSO_WM_TEMPLATE_INDEX" val="20231305"/>
  <p:tag name="KSO_WM_UNIT_COMPATIBLE" val="0"/>
  <p:tag name="KSO_WM_UNIT_DIAGRAM_ISNUMVISUAL" val="0"/>
  <p:tag name="KSO_WM_UNIT_DIAGRAM_ISREFERUNIT" val="0"/>
  <p:tag name="KSO_WM_UNIT_FILL_FORE_SCHEMECOLOR_INDEX" val="7"/>
  <p:tag name="KSO_WM_UNIT_FILL_TYPE" val="1"/>
  <p:tag name="KSO_WM_UNIT_HIGHLIGHT" val="0"/>
  <p:tag name="KSO_WM_UNIT_ID" val="diagram20231305_5*l_h_i*1_3_5"/>
  <p:tag name="KSO_WM_UNIT_INDEX" val="1_3_5"/>
  <p:tag name="KSO_WM_UNIT_LAYERLEVEL" val="1_1_1"/>
  <p:tag name="KSO_WM_UNIT_TEXT_FILL_FORE_SCHEMECOLOR_INDEX" val="2"/>
  <p:tag name="KSO_WM_UNIT_TEXT_FILL_TYPE" val="1"/>
  <p:tag name="KSO_WM_UNIT_TYPE" val="l_h_i"/>
  <p:tag name="KSO_WM_UNIT_USESOURCEFORMAT_APPLY" val="0"/>
</p:tagLst>
</file>

<file path=ppt/tags/tag168.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3.7506299212598,&quot;width&quot;:862.1668503937007}"/>
  <p:tag name="KSO_WM_TAG_VERSION" val="3.0"/>
  <p:tag name="KSO_WM_TEMPLATE_CATEGORY" val="diagram"/>
  <p:tag name="KSO_WM_TEMPLATE_INDEX" val="20231305"/>
  <p:tag name="KSO_WM_UNIT_COMPATIBLE" val="0"/>
  <p:tag name="KSO_WM_UNIT_DIAGRAM_ISNUMVISUAL" val="0"/>
  <p:tag name="KSO_WM_UNIT_DIAGRAM_ISREFERUNIT" val="0"/>
  <p:tag name="KSO_WM_UNIT_FILL_FORE_SCHEMECOLOR_INDEX" val="7"/>
  <p:tag name="KSO_WM_UNIT_FILL_TYPE" val="1"/>
  <p:tag name="KSO_WM_UNIT_HIGHLIGHT" val="0"/>
  <p:tag name="KSO_WM_UNIT_ID" val="diagram20231305_5*l_h_i*1_3_6"/>
  <p:tag name="KSO_WM_UNIT_INDEX" val="1_3_6"/>
  <p:tag name="KSO_WM_UNIT_LAYERLEVEL" val="1_1_1"/>
  <p:tag name="KSO_WM_UNIT_TEXT_FILL_FORE_SCHEMECOLOR_INDEX" val="2"/>
  <p:tag name="KSO_WM_UNIT_TEXT_FILL_TYPE" val="1"/>
  <p:tag name="KSO_WM_UNIT_TYPE" val="l_h_i"/>
  <p:tag name="KSO_WM_UNIT_USESOURCEFORMAT_APPLY" val="0"/>
</p:tagLst>
</file>

<file path=ppt/tags/tag169.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3.7506299212598,&quot;width&quot;:862.1668503937007}"/>
  <p:tag name="KSO_WM_TAG_VERSION" val="3.0"/>
  <p:tag name="KSO_WM_TEMPLATE_CATEGORY" val="diagram"/>
  <p:tag name="KSO_WM_TEMPLATE_INDEX" val="20231305"/>
  <p:tag name="KSO_WM_UNIT_COMPATIBLE" val="0"/>
  <p:tag name="KSO_WM_UNIT_DIAGRAM_ISNUMVISUAL" val="0"/>
  <p:tag name="KSO_WM_UNIT_DIAGRAM_ISREFERUNIT" val="0"/>
  <p:tag name="KSO_WM_UNIT_HIGHLIGHT" val="0"/>
  <p:tag name="KSO_WM_UNIT_ID" val="diagram20231305_5*l_h_i*1_3_1"/>
  <p:tag name="KSO_WM_UNIT_INDEX" val="1_3_1"/>
  <p:tag name="KSO_WM_UNIT_LAYERLEVEL" val="1_1_1"/>
  <p:tag name="KSO_WM_UNIT_SUBTYPE" val="d"/>
  <p:tag name="KSO_WM_UNIT_TEXT_FILL_FORE_SCHEMECOLOR_INDEX" val="13"/>
  <p:tag name="KSO_WM_UNIT_TEXT_FILL_TYPE" val="1"/>
  <p:tag name="KSO_WM_UNIT_TYPE" val="l_h_i"/>
  <p:tag name="KSO_WM_UNIT_USESOURCEFORMAT_APPLY" val="0"/>
</p:tagLst>
</file>

<file path=ppt/tags/tag170.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3.7506299212598,&quot;width&quot;:862.1668503937007}"/>
  <p:tag name="KSO_WM_TAG_VERSION" val="3.0"/>
  <p:tag name="KSO_WM_TEMPLATE_CATEGORY" val="diagram"/>
  <p:tag name="KSO_WM_TEMPLATE_INDEX" val="20231305"/>
  <p:tag name="KSO_WM_UNIT_COMPATIBLE" val="0"/>
  <p:tag name="KSO_WM_UNIT_DIAGRAM_ISNUMVISUAL" val="0"/>
  <p:tag name="KSO_WM_UNIT_DIAGRAM_ISREFERUNIT" val="0"/>
  <p:tag name="KSO_WM_UNIT_HIGHLIGHT" val="0"/>
  <p:tag name="KSO_WM_UNIT_ID" val="diagram20231305_5*l_h_i*1_4_2"/>
  <p:tag name="KSO_WM_UNIT_INDEX" val="1_4_2"/>
  <p:tag name="KSO_WM_UNIT_LAYERLEVEL" val="1_1_1"/>
  <p:tag name="KSO_WM_UNIT_LINE_FILL_TYPE" val="2"/>
  <p:tag name="KSO_WM_UNIT_LINE_FORE_SCHEMECOLOR_INDEX" val="8"/>
  <p:tag name="KSO_WM_UNIT_TEXT_FILL_FORE_SCHEMECOLOR_INDEX" val="2"/>
  <p:tag name="KSO_WM_UNIT_TEXT_FILL_TYPE" val="1"/>
  <p:tag name="KSO_WM_UNIT_TYPE" val="l_h_i"/>
  <p:tag name="KSO_WM_UNIT_USESOURCEFORMAT_APPLY" val="0"/>
</p:tagLst>
</file>

<file path=ppt/tags/tag171.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3.7506299212598,&quot;width&quot;:862.1668503937007}"/>
  <p:tag name="KSO_WM_TAG_VERSION" val="3.0"/>
  <p:tag name="KSO_WM_TEMPLATE_CATEGORY" val="diagram"/>
  <p:tag name="KSO_WM_TEMPLATE_INDEX" val="20231305"/>
  <p:tag name="KSO_WM_UNIT_COMPATIBLE" val="0"/>
  <p:tag name="KSO_WM_UNIT_DIAGRAM_ISNUMVISUAL" val="0"/>
  <p:tag name="KSO_WM_UNIT_DIAGRAM_ISREFERUNIT" val="0"/>
  <p:tag name="KSO_WM_UNIT_FILL_FORE_SCHEMECOLOR_INDEX" val="8"/>
  <p:tag name="KSO_WM_UNIT_FILL_TYPE" val="1"/>
  <p:tag name="KSO_WM_UNIT_HIGHLIGHT" val="0"/>
  <p:tag name="KSO_WM_UNIT_ID" val="diagram20231305_5*l_h_i*1_4_3"/>
  <p:tag name="KSO_WM_UNIT_INDEX" val="1_4_3"/>
  <p:tag name="KSO_WM_UNIT_LAYERLEVEL" val="1_1_1"/>
  <p:tag name="KSO_WM_UNIT_TEXT_FILL_FORE_SCHEMECOLOR_INDEX" val="2"/>
  <p:tag name="KSO_WM_UNIT_TEXT_FILL_TYPE" val="1"/>
  <p:tag name="KSO_WM_UNIT_TYPE" val="l_h_i"/>
  <p:tag name="KSO_WM_UNIT_USESOURCEFORMAT_APPLY" val="0"/>
</p:tagLst>
</file>

<file path=ppt/tags/tag172.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3.7506299212598,&quot;width&quot;:862.1668503937007}"/>
  <p:tag name="KSO_WM_TAG_VERSION" val="3.0"/>
  <p:tag name="KSO_WM_TEMPLATE_CATEGORY" val="diagram"/>
  <p:tag name="KSO_WM_TEMPLATE_INDEX" val="20231305"/>
  <p:tag name="KSO_WM_UNIT_COMPATIBLE" val="0"/>
  <p:tag name="KSO_WM_UNIT_DIAGRAM_ISNUMVISUAL" val="0"/>
  <p:tag name="KSO_WM_UNIT_DIAGRAM_ISREFERUNIT" val="0"/>
  <p:tag name="KSO_WM_UNIT_FILL_FORE_SCHEMECOLOR_INDEX" val="8"/>
  <p:tag name="KSO_WM_UNIT_FILL_TYPE" val="1"/>
  <p:tag name="KSO_WM_UNIT_HIGHLIGHT" val="0"/>
  <p:tag name="KSO_WM_UNIT_ID" val="diagram20231305_5*l_h_i*1_4_4"/>
  <p:tag name="KSO_WM_UNIT_INDEX" val="1_4_4"/>
  <p:tag name="KSO_WM_UNIT_LAYERLEVEL" val="1_1_1"/>
  <p:tag name="KSO_WM_UNIT_TEXT_FILL_FORE_SCHEMECOLOR_INDEX" val="2"/>
  <p:tag name="KSO_WM_UNIT_TEXT_FILL_TYPE" val="1"/>
  <p:tag name="KSO_WM_UNIT_TYPE" val="l_h_i"/>
  <p:tag name="KSO_WM_UNIT_USESOURCEFORMAT_APPLY" val="0"/>
</p:tagLst>
</file>

<file path=ppt/tags/tag173.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3.7506299212598,&quot;width&quot;:862.1668503937007}"/>
  <p:tag name="KSO_WM_TAG_VERSION" val="3.0"/>
  <p:tag name="KSO_WM_TEMPLATE_CATEGORY" val="diagram"/>
  <p:tag name="KSO_WM_TEMPLATE_INDEX" val="20231305"/>
  <p:tag name="KSO_WM_UNIT_COMPATIBLE" val="0"/>
  <p:tag name="KSO_WM_UNIT_DIAGRAM_ISNUMVISUAL" val="0"/>
  <p:tag name="KSO_WM_UNIT_DIAGRAM_ISREFERUNIT" val="0"/>
  <p:tag name="KSO_WM_UNIT_HIGHLIGHT" val="0"/>
  <p:tag name="KSO_WM_UNIT_ID" val="diagram20231305_5*l_h_f*1_4_1"/>
  <p:tag name="KSO_WM_UNIT_INDEX" val="1_4_1"/>
  <p:tag name="KSO_WM_UNIT_LAYERLEVEL" val="1_1_1"/>
  <p:tag name="KSO_WM_UNIT_NOCLEAR" val="0"/>
  <p:tag name="KSO_WM_UNIT_PRESET_TEXT" val="单击此处输入你的正文，文字是您思想的提炼，为了最终演示发布的良好效果"/>
  <p:tag name="KSO_WM_UNIT_SUBTYPE" val="a"/>
  <p:tag name="KSO_WM_UNIT_TEXT_FILL_FORE_SCHEMECOLOR_INDEX" val="13"/>
  <p:tag name="KSO_WM_UNIT_TEXT_FILL_TYPE" val="1"/>
  <p:tag name="KSO_WM_UNIT_TYPE" val="l_h_f"/>
  <p:tag name="KSO_WM_UNIT_USESOURCEFORMAT_APPLY" val="0"/>
</p:tagLst>
</file>

<file path=ppt/tags/tag174.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3.7506299212598,&quot;width&quot;:862.1668503937007}"/>
  <p:tag name="KSO_WM_TAG_VERSION" val="3.0"/>
  <p:tag name="KSO_WM_TEMPLATE_CATEGORY" val="diagram"/>
  <p:tag name="KSO_WM_TEMPLATE_INDEX" val="20231305"/>
  <p:tag name="KSO_WM_UNIT_COMPATIBLE" val="0"/>
  <p:tag name="KSO_WM_UNIT_DIAGRAM_ISNUMVISUAL" val="0"/>
  <p:tag name="KSO_WM_UNIT_DIAGRAM_ISREFERUNIT" val="0"/>
  <p:tag name="KSO_WM_UNIT_FILL_FORE_SCHEMECOLOR_INDEX" val="8"/>
  <p:tag name="KSO_WM_UNIT_FILL_TYPE" val="1"/>
  <p:tag name="KSO_WM_UNIT_HIGHLIGHT" val="0"/>
  <p:tag name="KSO_WM_UNIT_ID" val="diagram20231305_5*l_h_i*1_4_6"/>
  <p:tag name="KSO_WM_UNIT_INDEX" val="1_4_6"/>
  <p:tag name="KSO_WM_UNIT_LAYERLEVEL" val="1_1_1"/>
  <p:tag name="KSO_WM_UNIT_TEXT_FILL_FORE_SCHEMECOLOR_INDEX" val="2"/>
  <p:tag name="KSO_WM_UNIT_TEXT_FILL_TYPE" val="1"/>
  <p:tag name="KSO_WM_UNIT_TYPE" val="l_h_i"/>
  <p:tag name="KSO_WM_UNIT_USESOURCEFORMAT_APPLY" val="0"/>
</p:tagLst>
</file>

<file path=ppt/tags/tag175.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3.7506299212598,&quot;width&quot;:862.1668503937007}"/>
  <p:tag name="KSO_WM_TAG_VERSION" val="3.0"/>
  <p:tag name="KSO_WM_TEMPLATE_CATEGORY" val="diagram"/>
  <p:tag name="KSO_WM_TEMPLATE_INDEX" val="20231305"/>
  <p:tag name="KSO_WM_UNIT_COMPATIBLE" val="0"/>
  <p:tag name="KSO_WM_UNIT_DIAGRAM_ISNUMVISUAL" val="0"/>
  <p:tag name="KSO_WM_UNIT_DIAGRAM_ISREFERUNIT" val="0"/>
  <p:tag name="KSO_WM_UNIT_FILL_FORE_SCHEMECOLOR_INDEX" val="8"/>
  <p:tag name="KSO_WM_UNIT_FILL_TYPE" val="1"/>
  <p:tag name="KSO_WM_UNIT_HIGHLIGHT" val="0"/>
  <p:tag name="KSO_WM_UNIT_ID" val="diagram20231305_5*l_h_i*1_4_5"/>
  <p:tag name="KSO_WM_UNIT_INDEX" val="1_4_5"/>
  <p:tag name="KSO_WM_UNIT_LAYERLEVEL" val="1_1_1"/>
  <p:tag name="KSO_WM_UNIT_TEXT_FILL_FORE_SCHEMECOLOR_INDEX" val="2"/>
  <p:tag name="KSO_WM_UNIT_TEXT_FILL_TYPE" val="1"/>
  <p:tag name="KSO_WM_UNIT_TYPE" val="l_h_i"/>
  <p:tag name="KSO_WM_UNIT_USESOURCEFORMAT_APPLY" val="0"/>
</p:tagLst>
</file>

<file path=ppt/tags/tag176.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3.7506299212598,&quot;width&quot;:862.1668503937007}"/>
  <p:tag name="KSO_WM_TAG_VERSION" val="3.0"/>
  <p:tag name="KSO_WM_TEMPLATE_CATEGORY" val="diagram"/>
  <p:tag name="KSO_WM_TEMPLATE_INDEX" val="20231305"/>
  <p:tag name="KSO_WM_UNIT_COMPATIBLE" val="0"/>
  <p:tag name="KSO_WM_UNIT_DIAGRAM_ISNUMVISUAL" val="0"/>
  <p:tag name="KSO_WM_UNIT_DIAGRAM_ISREFERUNIT" val="0"/>
  <p:tag name="KSO_WM_UNIT_HIGHLIGHT" val="0"/>
  <p:tag name="KSO_WM_UNIT_ID" val="diagram20231305_5*l_h_i*1_4_1"/>
  <p:tag name="KSO_WM_UNIT_INDEX" val="1_4_1"/>
  <p:tag name="KSO_WM_UNIT_LAYERLEVEL" val="1_1_1"/>
  <p:tag name="KSO_WM_UNIT_SUBTYPE" val="d"/>
  <p:tag name="KSO_WM_UNIT_TEXT_FILL_FORE_SCHEMECOLOR_INDEX" val="13"/>
  <p:tag name="KSO_WM_UNIT_TEXT_FILL_TYPE" val="1"/>
  <p:tag name="KSO_WM_UNIT_TYPE" val="l_h_i"/>
  <p:tag name="KSO_WM_UNIT_USESOURCEFORMAT_APPLY" val="0"/>
</p:tagLst>
</file>

<file path=ppt/tags/tag177.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3.7506299212598,&quot;width&quot;:862.1668503937007}"/>
  <p:tag name="KSO_WM_TAG_VERSION" val="3.0"/>
  <p:tag name="KSO_WM_TEMPLATE_CATEGORY" val="diagram"/>
  <p:tag name="KSO_WM_TEMPLATE_INDEX" val="20231305"/>
  <p:tag name="KSO_WM_UNIT_COMPATIBLE" val="0"/>
  <p:tag name="KSO_WM_UNIT_DIAGRAM_ISNUMVISUAL" val="0"/>
  <p:tag name="KSO_WM_UNIT_DIAGRAM_ISREFERUNIT" val="0"/>
  <p:tag name="KSO_WM_UNIT_HIGHLIGHT" val="0"/>
  <p:tag name="KSO_WM_UNIT_ID" val="diagram20231305_5*l_h_i*1_1_2"/>
  <p:tag name="KSO_WM_UNIT_INDEX" val="1_1_2"/>
  <p:tag name="KSO_WM_UNIT_LAYERLEVEL" val="1_1_1"/>
  <p:tag name="KSO_WM_UNIT_LINE_FILL_TYPE" val="2"/>
  <p:tag name="KSO_WM_UNIT_LINE_FORE_SCHEMECOLOR_INDEX" val="5"/>
  <p:tag name="KSO_WM_UNIT_TEXT_FILL_FORE_SCHEMECOLOR_INDEX" val="2"/>
  <p:tag name="KSO_WM_UNIT_TEXT_FILL_TYPE" val="1"/>
  <p:tag name="KSO_WM_UNIT_TYPE" val="l_h_i"/>
  <p:tag name="KSO_WM_UNIT_USESOURCEFORMAT_APPLY" val="0"/>
</p:tagLst>
</file>

<file path=ppt/tags/tag178.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3.7506299212598,&quot;width&quot;:862.1668503937007}"/>
  <p:tag name="KSO_WM_TAG_VERSION" val="3.0"/>
  <p:tag name="KSO_WM_TEMPLATE_CATEGORY" val="diagram"/>
  <p:tag name="KSO_WM_TEMPLATE_INDEX" val="20231305"/>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305_5*l_h_i*1_1_3"/>
  <p:tag name="KSO_WM_UNIT_INDEX" val="1_1_3"/>
  <p:tag name="KSO_WM_UNIT_LAYERLEVEL" val="1_1_1"/>
  <p:tag name="KSO_WM_UNIT_TEXT_FILL_FORE_SCHEMECOLOR_INDEX" val="2"/>
  <p:tag name="KSO_WM_UNIT_TEXT_FILL_TYPE" val="1"/>
  <p:tag name="KSO_WM_UNIT_TYPE" val="l_h_i"/>
  <p:tag name="KSO_WM_UNIT_USESOURCEFORMAT_APPLY" val="0"/>
</p:tagLst>
</file>

<file path=ppt/tags/tag179.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3.7506299212598,&quot;width&quot;:862.1668503937007}"/>
  <p:tag name="KSO_WM_TAG_VERSION" val="3.0"/>
  <p:tag name="KSO_WM_TEMPLATE_CATEGORY" val="diagram"/>
  <p:tag name="KSO_WM_TEMPLATE_INDEX" val="20231305"/>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305_5*l_h_i*1_1_4"/>
  <p:tag name="KSO_WM_UNIT_INDEX" val="1_1_4"/>
  <p:tag name="KSO_WM_UNIT_LAYERLEVEL" val="1_1_1"/>
  <p:tag name="KSO_WM_UNIT_TEXT_FILL_FORE_SCHEMECOLOR_INDEX" val="2"/>
  <p:tag name="KSO_WM_UNIT_TEXT_FILL_TYPE" val="1"/>
  <p:tag name="KSO_WM_UNIT_TYPE" val="l_h_i"/>
  <p:tag name="KSO_WM_UNIT_USESOURCEFORMAT_APPLY" val="0"/>
</p:tagLst>
</file>

<file path=ppt/tags/tag180.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3.7506299212598,&quot;width&quot;:862.1668503937007}"/>
  <p:tag name="KSO_WM_TAG_VERSION" val="3.0"/>
  <p:tag name="KSO_WM_TEMPLATE_CATEGORY" val="diagram"/>
  <p:tag name="KSO_WM_TEMPLATE_INDEX" val="20231305"/>
  <p:tag name="KSO_WM_UNIT_COMPATIBLE" val="0"/>
  <p:tag name="KSO_WM_UNIT_DIAGRAM_ISNUMVISUAL" val="0"/>
  <p:tag name="KSO_WM_UNIT_DIAGRAM_ISREFERUNIT" val="0"/>
  <p:tag name="KSO_WM_UNIT_HIGHLIGHT" val="0"/>
  <p:tag name="KSO_WM_UNIT_ID" val="diagram20231305_5*l_h_f*1_1_1"/>
  <p:tag name="KSO_WM_UNIT_INDEX" val="1_1_1"/>
  <p:tag name="KSO_WM_UNIT_LAYERLEVEL" val="1_1_1"/>
  <p:tag name="KSO_WM_UNIT_NOCLEAR" val="0"/>
  <p:tag name="KSO_WM_UNIT_PRESET_TEXT" val="单击此处输入你的正文，文字是您思想的提炼，为了最终演示发布的良好效果"/>
  <p:tag name="KSO_WM_UNIT_SUBTYPE" val="a"/>
  <p:tag name="KSO_WM_UNIT_TEXT_FILL_FORE_SCHEMECOLOR_INDEX" val="13"/>
  <p:tag name="KSO_WM_UNIT_TEXT_FILL_TYPE" val="1"/>
  <p:tag name="KSO_WM_UNIT_TYPE" val="l_h_f"/>
  <p:tag name="KSO_WM_UNIT_USESOURCEFORMAT_APPLY" val="0"/>
</p:tagLst>
</file>

<file path=ppt/tags/tag181.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3.7506299212598,&quot;width&quot;:862.1668503937007}"/>
  <p:tag name="KSO_WM_TAG_VERSION" val="3.0"/>
  <p:tag name="KSO_WM_TEMPLATE_CATEGORY" val="diagram"/>
  <p:tag name="KSO_WM_TEMPLATE_INDEX" val="20231305"/>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305_5*l_h_i*1_1_6"/>
  <p:tag name="KSO_WM_UNIT_INDEX" val="1_1_6"/>
  <p:tag name="KSO_WM_UNIT_LAYERLEVEL" val="1_1_1"/>
  <p:tag name="KSO_WM_UNIT_TEXT_FILL_FORE_SCHEMECOLOR_INDEX" val="2"/>
  <p:tag name="KSO_WM_UNIT_TEXT_FILL_TYPE" val="1"/>
  <p:tag name="KSO_WM_UNIT_TYPE" val="l_h_i"/>
  <p:tag name="KSO_WM_UNIT_USESOURCEFORMAT_APPLY" val="0"/>
</p:tagLst>
</file>

<file path=ppt/tags/tag182.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3.7506299212598,&quot;width&quot;:862.1668503937007}"/>
  <p:tag name="KSO_WM_TAG_VERSION" val="3.0"/>
  <p:tag name="KSO_WM_TEMPLATE_CATEGORY" val="diagram"/>
  <p:tag name="KSO_WM_TEMPLATE_INDEX" val="20231305"/>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305_5*l_h_i*1_1_5"/>
  <p:tag name="KSO_WM_UNIT_INDEX" val="1_1_5"/>
  <p:tag name="KSO_WM_UNIT_LAYERLEVEL" val="1_1_1"/>
  <p:tag name="KSO_WM_UNIT_TEXT_FILL_FORE_SCHEMECOLOR_INDEX" val="2"/>
  <p:tag name="KSO_WM_UNIT_TEXT_FILL_TYPE" val="1"/>
  <p:tag name="KSO_WM_UNIT_TYPE" val="l_h_i"/>
  <p:tag name="KSO_WM_UNIT_USESOURCEFORMAT_APPLY" val="0"/>
</p:tagLst>
</file>

<file path=ppt/tags/tag183.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3.7506299212598,&quot;width&quot;:862.1668503937007}"/>
  <p:tag name="KSO_WM_TAG_VERSION" val="3.0"/>
  <p:tag name="KSO_WM_TEMPLATE_CATEGORY" val="diagram"/>
  <p:tag name="KSO_WM_TEMPLATE_INDEX" val="20231305"/>
  <p:tag name="KSO_WM_UNIT_COMPATIBLE" val="0"/>
  <p:tag name="KSO_WM_UNIT_DIAGRAM_ISNUMVISUAL" val="0"/>
  <p:tag name="KSO_WM_UNIT_DIAGRAM_ISREFERUNIT" val="0"/>
  <p:tag name="KSO_WM_UNIT_HIGHLIGHT" val="0"/>
  <p:tag name="KSO_WM_UNIT_ID" val="diagram20231305_5*l_h_i*1_1_1"/>
  <p:tag name="KSO_WM_UNIT_INDEX" val="1_1_1"/>
  <p:tag name="KSO_WM_UNIT_LAYERLEVEL" val="1_1_1"/>
  <p:tag name="KSO_WM_UNIT_SUBTYPE" val="d"/>
  <p:tag name="KSO_WM_UNIT_TEXT_FILL_FORE_SCHEMECOLOR_INDEX" val="13"/>
  <p:tag name="KSO_WM_UNIT_TEXT_FILL_TYPE" val="1"/>
  <p:tag name="KSO_WM_UNIT_TYPE" val="l_h_i"/>
  <p:tag name="KSO_WM_UNIT_USESOURCEFORMAT_APPLY" val="0"/>
</p:tagLst>
</file>

<file path=ppt/tags/tag184.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3.7506299212598,&quot;width&quot;:862.1668503937007}"/>
  <p:tag name="KSO_WM_TAG_VERSION" val="3.0"/>
  <p:tag name="KSO_WM_TEMPLATE_CATEGORY" val="diagram"/>
  <p:tag name="KSO_WM_TEMPLATE_INDEX" val="20231305"/>
  <p:tag name="KSO_WM_UNIT_COMPATIBLE" val="0"/>
  <p:tag name="KSO_WM_UNIT_DIAGRAM_ISNUMVISUAL" val="0"/>
  <p:tag name="KSO_WM_UNIT_DIAGRAM_ISREFERUNIT" val="0"/>
  <p:tag name="KSO_WM_UNIT_HIGHLIGHT" val="0"/>
  <p:tag name="KSO_WM_UNIT_ID" val="diagram20231305_5*l_h_i*1_2_2"/>
  <p:tag name="KSO_WM_UNIT_INDEX" val="1_2_2"/>
  <p:tag name="KSO_WM_UNIT_LAYERLEVEL" val="1_1_1"/>
  <p:tag name="KSO_WM_UNIT_LINE_FILL_TYPE" val="2"/>
  <p:tag name="KSO_WM_UNIT_LINE_FORE_SCHEMECOLOR_INDEX" val="6"/>
  <p:tag name="KSO_WM_UNIT_TEXT_FILL_FORE_SCHEMECOLOR_INDEX" val="2"/>
  <p:tag name="KSO_WM_UNIT_TEXT_FILL_TYPE" val="1"/>
  <p:tag name="KSO_WM_UNIT_TYPE" val="l_h_i"/>
  <p:tag name="KSO_WM_UNIT_USESOURCEFORMAT_APPLY" val="0"/>
</p:tagLst>
</file>

<file path=ppt/tags/tag185.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3.7506299212598,&quot;width&quot;:862.1668503937007}"/>
  <p:tag name="KSO_WM_TAG_VERSION" val="3.0"/>
  <p:tag name="KSO_WM_TEMPLATE_CATEGORY" val="diagram"/>
  <p:tag name="KSO_WM_TEMPLATE_INDEX" val="20231305"/>
  <p:tag name="KSO_WM_UNIT_COMPATIBLE" val="0"/>
  <p:tag name="KSO_WM_UNIT_DIAGRAM_ISNUMVISUAL" val="0"/>
  <p:tag name="KSO_WM_UNIT_DIAGRAM_ISREFERUNIT" val="0"/>
  <p:tag name="KSO_WM_UNIT_FILL_FORE_SCHEMECOLOR_INDEX" val="6"/>
  <p:tag name="KSO_WM_UNIT_FILL_TYPE" val="1"/>
  <p:tag name="KSO_WM_UNIT_HIGHLIGHT" val="0"/>
  <p:tag name="KSO_WM_UNIT_ID" val="diagram20231305_5*l_h_i*1_2_4"/>
  <p:tag name="KSO_WM_UNIT_INDEX" val="1_2_4"/>
  <p:tag name="KSO_WM_UNIT_LAYERLEVEL" val="1_1_1"/>
  <p:tag name="KSO_WM_UNIT_TEXT_FILL_FORE_SCHEMECOLOR_INDEX" val="2"/>
  <p:tag name="KSO_WM_UNIT_TEXT_FILL_TYPE" val="1"/>
  <p:tag name="KSO_WM_UNIT_TYPE" val="l_h_i"/>
  <p:tag name="KSO_WM_UNIT_USESOURCEFORMAT_APPLY" val="0"/>
</p:tagLst>
</file>

<file path=ppt/tags/tag186.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3.7506299212598,&quot;width&quot;:862.1668503937007}"/>
  <p:tag name="KSO_WM_TAG_VERSION" val="3.0"/>
  <p:tag name="KSO_WM_TEMPLATE_CATEGORY" val="diagram"/>
  <p:tag name="KSO_WM_TEMPLATE_INDEX" val="20231305"/>
  <p:tag name="KSO_WM_UNIT_COMPATIBLE" val="0"/>
  <p:tag name="KSO_WM_UNIT_DIAGRAM_ISNUMVISUAL" val="0"/>
  <p:tag name="KSO_WM_UNIT_DIAGRAM_ISREFERUNIT" val="0"/>
  <p:tag name="KSO_WM_UNIT_FILL_FORE_SCHEMECOLOR_INDEX" val="6"/>
  <p:tag name="KSO_WM_UNIT_FILL_TYPE" val="1"/>
  <p:tag name="KSO_WM_UNIT_HIGHLIGHT" val="0"/>
  <p:tag name="KSO_WM_UNIT_ID" val="diagram20231305_5*l_h_i*1_2_3"/>
  <p:tag name="KSO_WM_UNIT_INDEX" val="1_2_3"/>
  <p:tag name="KSO_WM_UNIT_LAYERLEVEL" val="1_1_1"/>
  <p:tag name="KSO_WM_UNIT_TEXT_FILL_FORE_SCHEMECOLOR_INDEX" val="2"/>
  <p:tag name="KSO_WM_UNIT_TEXT_FILL_TYPE" val="1"/>
  <p:tag name="KSO_WM_UNIT_TYPE" val="l_h_i"/>
  <p:tag name="KSO_WM_UNIT_USESOURCEFORMAT_APPLY" val="0"/>
</p:tagLst>
</file>

<file path=ppt/tags/tag187.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3.7506299212598,&quot;width&quot;:862.1668503937007}"/>
  <p:tag name="KSO_WM_TAG_VERSION" val="3.0"/>
  <p:tag name="KSO_WM_TEMPLATE_CATEGORY" val="diagram"/>
  <p:tag name="KSO_WM_TEMPLATE_INDEX" val="20231305"/>
  <p:tag name="KSO_WM_UNIT_COMPATIBLE" val="0"/>
  <p:tag name="KSO_WM_UNIT_DIAGRAM_ISNUMVISUAL" val="0"/>
  <p:tag name="KSO_WM_UNIT_DIAGRAM_ISREFERUNIT" val="0"/>
  <p:tag name="KSO_WM_UNIT_HIGHLIGHT" val="0"/>
  <p:tag name="KSO_WM_UNIT_ID" val="diagram20231305_5*l_h_f*1_2_1"/>
  <p:tag name="KSO_WM_UNIT_INDEX" val="1_2_1"/>
  <p:tag name="KSO_WM_UNIT_LAYERLEVEL" val="1_1_1"/>
  <p:tag name="KSO_WM_UNIT_NOCLEAR" val="0"/>
  <p:tag name="KSO_WM_UNIT_PRESET_TEXT" val="单击此处输入你的正文，文字是您思想的提炼，为了最终演示发布的良好效果"/>
  <p:tag name="KSO_WM_UNIT_SUBTYPE" val="a"/>
  <p:tag name="KSO_WM_UNIT_TEXT_FILL_FORE_SCHEMECOLOR_INDEX" val="13"/>
  <p:tag name="KSO_WM_UNIT_TEXT_FILL_TYPE" val="1"/>
  <p:tag name="KSO_WM_UNIT_TYPE" val="l_h_f"/>
  <p:tag name="KSO_WM_UNIT_USESOURCEFORMAT_APPLY" val="0"/>
</p:tagLst>
</file>

<file path=ppt/tags/tag188.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3.7506299212598,&quot;width&quot;:862.1668503937007}"/>
  <p:tag name="KSO_WM_TAG_VERSION" val="3.0"/>
  <p:tag name="KSO_WM_TEMPLATE_CATEGORY" val="diagram"/>
  <p:tag name="KSO_WM_TEMPLATE_INDEX" val="20231305"/>
  <p:tag name="KSO_WM_UNIT_COMPATIBLE" val="0"/>
  <p:tag name="KSO_WM_UNIT_DIAGRAM_ISNUMVISUAL" val="0"/>
  <p:tag name="KSO_WM_UNIT_DIAGRAM_ISREFERUNIT" val="0"/>
  <p:tag name="KSO_WM_UNIT_FILL_FORE_SCHEMECOLOR_INDEX" val="6"/>
  <p:tag name="KSO_WM_UNIT_FILL_TYPE" val="1"/>
  <p:tag name="KSO_WM_UNIT_HIGHLIGHT" val="0"/>
  <p:tag name="KSO_WM_UNIT_ID" val="diagram20231305_5*l_h_i*1_2_6"/>
  <p:tag name="KSO_WM_UNIT_INDEX" val="1_2_6"/>
  <p:tag name="KSO_WM_UNIT_LAYERLEVEL" val="1_1_1"/>
  <p:tag name="KSO_WM_UNIT_TEXT_FILL_FORE_SCHEMECOLOR_INDEX" val="2"/>
  <p:tag name="KSO_WM_UNIT_TEXT_FILL_TYPE" val="1"/>
  <p:tag name="KSO_WM_UNIT_TYPE" val="l_h_i"/>
  <p:tag name="KSO_WM_UNIT_USESOURCEFORMAT_APPLY" val="0"/>
</p:tagLst>
</file>

<file path=ppt/tags/tag189.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3.7506299212598,&quot;width&quot;:862.1668503937007}"/>
  <p:tag name="KSO_WM_TAG_VERSION" val="3.0"/>
  <p:tag name="KSO_WM_TEMPLATE_CATEGORY" val="diagram"/>
  <p:tag name="KSO_WM_TEMPLATE_INDEX" val="20231305"/>
  <p:tag name="KSO_WM_UNIT_COMPATIBLE" val="0"/>
  <p:tag name="KSO_WM_UNIT_DIAGRAM_ISNUMVISUAL" val="0"/>
  <p:tag name="KSO_WM_UNIT_DIAGRAM_ISREFERUNIT" val="0"/>
  <p:tag name="KSO_WM_UNIT_FILL_FORE_SCHEMECOLOR_INDEX" val="6"/>
  <p:tag name="KSO_WM_UNIT_FILL_TYPE" val="1"/>
  <p:tag name="KSO_WM_UNIT_HIGHLIGHT" val="0"/>
  <p:tag name="KSO_WM_UNIT_ID" val="diagram20231305_5*l_h_i*1_2_5"/>
  <p:tag name="KSO_WM_UNIT_INDEX" val="1_2_5"/>
  <p:tag name="KSO_WM_UNIT_LAYERLEVEL" val="1_1_1"/>
  <p:tag name="KSO_WM_UNIT_TEXT_FILL_FORE_SCHEMECOLOR_INDEX" val="2"/>
  <p:tag name="KSO_WM_UNIT_TEXT_FILL_TYPE" val="1"/>
  <p:tag name="KSO_WM_UNIT_TYPE" val="l_h_i"/>
  <p:tag name="KSO_WM_UNIT_USESOURCEFORMAT_APPLY" val="0"/>
</p:tagLst>
</file>

<file path=ppt/tags/tag190.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3.7506299212598,&quot;width&quot;:862.1668503937007}"/>
  <p:tag name="KSO_WM_TAG_VERSION" val="3.0"/>
  <p:tag name="KSO_WM_TEMPLATE_CATEGORY" val="diagram"/>
  <p:tag name="KSO_WM_TEMPLATE_INDEX" val="20231305"/>
  <p:tag name="KSO_WM_UNIT_COMPATIBLE" val="0"/>
  <p:tag name="KSO_WM_UNIT_DIAGRAM_ISNUMVISUAL" val="0"/>
  <p:tag name="KSO_WM_UNIT_DIAGRAM_ISREFERUNIT" val="0"/>
  <p:tag name="KSO_WM_UNIT_HIGHLIGHT" val="0"/>
  <p:tag name="KSO_WM_UNIT_ID" val="diagram20231305_5*l_h_i*1_2_1"/>
  <p:tag name="KSO_WM_UNIT_INDEX" val="1_2_1"/>
  <p:tag name="KSO_WM_UNIT_LAYERLEVEL" val="1_1_1"/>
  <p:tag name="KSO_WM_UNIT_SUBTYPE" val="d"/>
  <p:tag name="KSO_WM_UNIT_TEXT_FILL_FORE_SCHEMECOLOR_INDEX" val="13"/>
  <p:tag name="KSO_WM_UNIT_TEXT_FILL_TYPE" val="1"/>
  <p:tag name="KSO_WM_UNIT_TYPE" val="l_h_i"/>
  <p:tag name="KSO_WM_UNIT_USESOURCEFORMAT_APPLY" val="0"/>
</p:tagLst>
</file>

<file path=ppt/tags/tag191.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7,&quot;width&quot;:864.847716535433}"/>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370_3*l_h_i*1_1_1"/>
  <p:tag name="KSO_WM_UNIT_INDEX" val="1_1_1"/>
  <p:tag name="KSO_WM_UNIT_LAYERLEVEL" val="1_1_1"/>
  <p:tag name="KSO_WM_UNIT_TEXT_FILL_FORE_SCHEMECOLOR_INDEX" val="2"/>
  <p:tag name="KSO_WM_UNIT_TEXT_FILL_TYPE" val="1"/>
  <p:tag name="KSO_WM_UNIT_TYPE" val="l_h_i"/>
  <p:tag name="KSO_WM_UNIT_USESOURCEFORMAT_APPLY" val="0"/>
</p:tagLst>
</file>

<file path=ppt/tags/tag192.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7,&quot;width&quot;:864.847716535433}"/>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370_3*l_h_i*1_1_2"/>
  <p:tag name="KSO_WM_UNIT_INDEX" val="1_1_2"/>
  <p:tag name="KSO_WM_UNIT_LAYERLEVEL" val="1_1_1"/>
  <p:tag name="KSO_WM_UNIT_TEXT_FILL_FORE_SCHEMECOLOR_INDEX" val="2"/>
  <p:tag name="KSO_WM_UNIT_TEXT_FILL_TYPE" val="1"/>
  <p:tag name="KSO_WM_UNIT_TYPE" val="l_h_i"/>
  <p:tag name="KSO_WM_UNIT_USESOURCEFORMAT_APPLY" val="0"/>
</p:tagLst>
</file>

<file path=ppt/tags/tag193.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7,&quot;width&quot;:864.847716535433}"/>
  <p:tag name="KSO_WM_TAG_VERSION" val="3.0"/>
  <p:tag name="KSO_WM_TEMPLATE_CATEGORY" val="diagram"/>
  <p:tag name="KSO_WM_TEMPLATE_INDEX" val="20231370"/>
  <p:tag name="KSO_WM_UNIT_BLOCK" val="0"/>
  <p:tag name="KSO_WM_UNIT_COMPATIBLE" val="0"/>
  <p:tag name="KSO_WM_UNIT_DEC_AREA_ID" val="c37347cbc0a24348939d931e37367649"/>
  <p:tag name="KSO_WM_UNIT_DEFAULT_FONT" val="12;18;2"/>
  <p:tag name="KSO_WM_UNIT_DIAGRAM_ISNUMVISUAL" val="0"/>
  <p:tag name="KSO_WM_UNIT_DIAGRAM_ISREFERUNIT" val="0"/>
  <p:tag name="KSO_WM_UNIT_HIGHLIGHT" val="0"/>
  <p:tag name="KSO_WM_UNIT_ID" val="diagram20231370_3*l_h_f*1_1_1"/>
  <p:tag name="KSO_WM_UNIT_INDEX" val="1_1_1"/>
  <p:tag name="KSO_WM_UNIT_LAYERLEVEL" val="1_1_1"/>
  <p:tag name="KSO_WM_UNIT_NOCLEAR" val="0"/>
  <p:tag name="KSO_WM_UNIT_PRESET_TEXT" val="单击此处输入你的正文，文字是您思想的提炼，为了最终演示发布的良好效果"/>
  <p:tag name="KSO_WM_UNIT_SUBTYPE" val="a"/>
  <p:tag name="KSO_WM_UNIT_TEXT_FILL_FORE_SCHEMECOLOR_INDEX" val="2"/>
  <p:tag name="KSO_WM_UNIT_TEXT_FILL_TYPE" val="1"/>
  <p:tag name="KSO_WM_UNIT_TYPE" val="l_h_f"/>
  <p:tag name="KSO_WM_UNIT_USESOURCEFORMAT_APPLY" val="0"/>
  <p:tag name="KSO_WM_UNIT_VALUE" val="46"/>
</p:tagLst>
</file>

<file path=ppt/tags/tag194.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7,&quot;width&quot;:864.847716535433}"/>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7"/>
  <p:tag name="KSO_WM_UNIT_FILL_TYPE" val="1"/>
  <p:tag name="KSO_WM_UNIT_HIGHLIGHT" val="0"/>
  <p:tag name="KSO_WM_UNIT_ID" val="diagram20231370_3*l_h_i*1_2_1"/>
  <p:tag name="KSO_WM_UNIT_INDEX" val="1_2_1"/>
  <p:tag name="KSO_WM_UNIT_LAYERLEVEL" val="1_1_1"/>
  <p:tag name="KSO_WM_UNIT_LINE_FILL_TYPE" val="2"/>
  <p:tag name="KSO_WM_UNIT_LINE_FORE_SCHEMECOLOR_INDEX" val="7"/>
  <p:tag name="KSO_WM_UNIT_TEXT_FILL_FORE_SCHEMECOLOR_INDEX" val="2"/>
  <p:tag name="KSO_WM_UNIT_TEXT_FILL_TYPE" val="1"/>
  <p:tag name="KSO_WM_UNIT_TYPE" val="l_h_i"/>
  <p:tag name="KSO_WM_UNIT_USESOURCEFORMAT_APPLY" val="0"/>
</p:tagLst>
</file>

<file path=ppt/tags/tag195.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7,&quot;width&quot;:864.847716535433}"/>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7"/>
  <p:tag name="KSO_WM_UNIT_FILL_TYPE" val="1"/>
  <p:tag name="KSO_WM_UNIT_HIGHLIGHT" val="0"/>
  <p:tag name="KSO_WM_UNIT_ID" val="diagram20231370_3*l_h_i*1_2_2"/>
  <p:tag name="KSO_WM_UNIT_INDEX" val="1_2_2"/>
  <p:tag name="KSO_WM_UNIT_LAYERLEVEL" val="1_1_1"/>
  <p:tag name="KSO_WM_UNIT_TEXT_FILL_FORE_SCHEMECOLOR_INDEX" val="2"/>
  <p:tag name="KSO_WM_UNIT_TEXT_FILL_TYPE" val="1"/>
  <p:tag name="KSO_WM_UNIT_TYPE" val="l_h_i"/>
  <p:tag name="KSO_WM_UNIT_USESOURCEFORMAT_APPLY" val="0"/>
</p:tagLst>
</file>

<file path=ppt/tags/tag196.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7,&quot;width&quot;:864.847716535433}"/>
  <p:tag name="KSO_WM_TAG_VERSION" val="3.0"/>
  <p:tag name="KSO_WM_TEMPLATE_CATEGORY" val="diagram"/>
  <p:tag name="KSO_WM_TEMPLATE_INDEX" val="20231370"/>
  <p:tag name="KSO_WM_UNIT_BLOCK" val="0"/>
  <p:tag name="KSO_WM_UNIT_COMPATIBLE" val="0"/>
  <p:tag name="KSO_WM_UNIT_DEC_AREA_ID" val="c37347cbc0a24348939d931e37367649"/>
  <p:tag name="KSO_WM_UNIT_DEFAULT_FONT" val="12;18;2"/>
  <p:tag name="KSO_WM_UNIT_DIAGRAM_ISNUMVISUAL" val="0"/>
  <p:tag name="KSO_WM_UNIT_DIAGRAM_ISREFERUNIT" val="0"/>
  <p:tag name="KSO_WM_UNIT_HIGHLIGHT" val="0"/>
  <p:tag name="KSO_WM_UNIT_ID" val="diagram20231370_3*l_h_f*1_2_1"/>
  <p:tag name="KSO_WM_UNIT_INDEX" val="1_2_1"/>
  <p:tag name="KSO_WM_UNIT_LAYERLEVEL" val="1_1_1"/>
  <p:tag name="KSO_WM_UNIT_NOCLEAR" val="0"/>
  <p:tag name="KSO_WM_UNIT_PRESET_TEXT" val="单击此处输入你的正文，文字是您思想的提炼，为了最终演示发布的良好效果"/>
  <p:tag name="KSO_WM_UNIT_SUBTYPE" val="a"/>
  <p:tag name="KSO_WM_UNIT_TEXT_FILL_FORE_SCHEMECOLOR_INDEX" val="13"/>
  <p:tag name="KSO_WM_UNIT_TEXT_FILL_TYPE" val="1"/>
  <p:tag name="KSO_WM_UNIT_TYPE" val="l_h_f"/>
  <p:tag name="KSO_WM_UNIT_USESOURCEFORMAT_APPLY" val="0"/>
  <p:tag name="KSO_WM_UNIT_VALUE" val="46"/>
</p:tagLst>
</file>

<file path=ppt/tags/tag197.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7,&quot;width&quot;:864.847716535433}"/>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370_3*l_h_i*1_3_1"/>
  <p:tag name="KSO_WM_UNIT_INDEX" val="1_3_1"/>
  <p:tag name="KSO_WM_UNIT_LAYERLEVEL" val="1_1_1"/>
  <p:tag name="KSO_WM_UNIT_TEXT_FILL_FORE_SCHEMECOLOR_INDEX" val="2"/>
  <p:tag name="KSO_WM_UNIT_TEXT_FILL_TYPE" val="1"/>
  <p:tag name="KSO_WM_UNIT_TYPE" val="l_h_i"/>
  <p:tag name="KSO_WM_UNIT_USESOURCEFORMAT_APPLY" val="0"/>
</p:tagLst>
</file>

<file path=ppt/tags/tag198.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7,&quot;width&quot;:864.847716535433}"/>
  <p:tag name="KSO_WM_TAG_VERSION" val="3.0"/>
  <p:tag name="KSO_WM_TEMPLATE_CATEGORY" val="diagram"/>
  <p:tag name="KSO_WM_TEMPLATE_INDEX" val="20231370"/>
  <p:tag name="KSO_WM_UNIT_BLOCK" val="0"/>
  <p:tag name="KSO_WM_UNIT_COMPATIBLE" val="0"/>
  <p:tag name="KSO_WM_UNIT_DEC_AREA_ID" val="c37347cbc0a24348939d931e37367649"/>
  <p:tag name="KSO_WM_UNIT_DEFAULT_FONT" val="12;18;2"/>
  <p:tag name="KSO_WM_UNIT_DIAGRAM_ISNUMVISUAL" val="0"/>
  <p:tag name="KSO_WM_UNIT_DIAGRAM_ISREFERUNIT" val="0"/>
  <p:tag name="KSO_WM_UNIT_HIGHLIGHT" val="0"/>
  <p:tag name="KSO_WM_UNIT_ID" val="diagram20231370_3*l_h_f*1_3_1"/>
  <p:tag name="KSO_WM_UNIT_INDEX" val="1_3_1"/>
  <p:tag name="KSO_WM_UNIT_LAYERLEVEL" val="1_1_1"/>
  <p:tag name="KSO_WM_UNIT_NOCLEAR" val="0"/>
  <p:tag name="KSO_WM_UNIT_PRESET_TEXT" val="单击此处输入你的正文，文字是您思想的提炼，为了最终演示发布的良好效果"/>
  <p:tag name="KSO_WM_UNIT_SUBTYPE" val="a"/>
  <p:tag name="KSO_WM_UNIT_TEXT_FILL_FORE_SCHEMECOLOR_INDEX" val="2"/>
  <p:tag name="KSO_WM_UNIT_TEXT_FILL_TYPE" val="1"/>
  <p:tag name="KSO_WM_UNIT_TYPE" val="l_h_f"/>
  <p:tag name="KSO_WM_UNIT_USESOURCEFORMAT_APPLY" val="0"/>
  <p:tag name="KSO_WM_UNIT_VALUE" val="46"/>
</p:tagLst>
</file>

<file path=ppt/tags/tag199.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7,&quot;width&quot;:864.847716535433}"/>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370_3*l_h_i*1_3_2"/>
  <p:tag name="KSO_WM_UNIT_INDEX" val="1_3_2"/>
  <p:tag name="KSO_WM_UNIT_LAYERLEVEL" val="1_1_1"/>
  <p:tag name="KSO_WM_UNIT_TEXT_FILL_FORE_SCHEMECOLOR_INDEX" val="2"/>
  <p:tag name="KSO_WM_UNIT_TEXT_FILL_TYPE" val="1"/>
  <p:tag name="KSO_WM_UNIT_TYPE" val="l_h_i"/>
  <p:tag name="KSO_WM_UNIT_USESOURCEFORMAT_APPLY" val="0"/>
</p:tagLst>
</file>

<file path=ppt/tags/tag200.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7,&quot;width&quot;:864.847716535433}"/>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7"/>
  <p:tag name="KSO_WM_UNIT_FILL_TYPE" val="1"/>
  <p:tag name="KSO_WM_UNIT_HIGHLIGHT" val="0"/>
  <p:tag name="KSO_WM_UNIT_ID" val="diagram20231370_3*l_h_i*1_4_1"/>
  <p:tag name="KSO_WM_UNIT_INDEX" val="1_4_1"/>
  <p:tag name="KSO_WM_UNIT_LAYERLEVEL" val="1_1_1"/>
  <p:tag name="KSO_WM_UNIT_LINE_FILL_TYPE" val="2"/>
  <p:tag name="KSO_WM_UNIT_LINE_FORE_SCHEMECOLOR_INDEX" val="7"/>
  <p:tag name="KSO_WM_UNIT_TEXT_FILL_FORE_SCHEMECOLOR_INDEX" val="2"/>
  <p:tag name="KSO_WM_UNIT_TEXT_FILL_TYPE" val="1"/>
  <p:tag name="KSO_WM_UNIT_TYPE" val="l_h_i"/>
  <p:tag name="KSO_WM_UNIT_USESOURCEFORMAT_APPLY" val="0"/>
</p:tagLst>
</file>

<file path=ppt/tags/tag201.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7,&quot;width&quot;:864.847716535433}"/>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7"/>
  <p:tag name="KSO_WM_UNIT_FILL_TYPE" val="1"/>
  <p:tag name="KSO_WM_UNIT_HIGHLIGHT" val="0"/>
  <p:tag name="KSO_WM_UNIT_ID" val="diagram20231370_3*l_h_i*1_4_2"/>
  <p:tag name="KSO_WM_UNIT_INDEX" val="1_4_2"/>
  <p:tag name="KSO_WM_UNIT_LAYERLEVEL" val="1_1_1"/>
  <p:tag name="KSO_WM_UNIT_TEXT_FILL_FORE_SCHEMECOLOR_INDEX" val="2"/>
  <p:tag name="KSO_WM_UNIT_TEXT_FILL_TYPE" val="1"/>
  <p:tag name="KSO_WM_UNIT_TYPE" val="l_h_i"/>
  <p:tag name="KSO_WM_UNIT_USESOURCEFORMAT_APPLY" val="0"/>
</p:tagLst>
</file>

<file path=ppt/tags/tag202.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7,&quot;width&quot;:864.847716535433}"/>
  <p:tag name="KSO_WM_TAG_VERSION" val="3.0"/>
  <p:tag name="KSO_WM_TEMPLATE_CATEGORY" val="diagram"/>
  <p:tag name="KSO_WM_TEMPLATE_INDEX" val="20231370"/>
  <p:tag name="KSO_WM_UNIT_BLOCK" val="0"/>
  <p:tag name="KSO_WM_UNIT_COMPATIBLE" val="0"/>
  <p:tag name="KSO_WM_UNIT_DEC_AREA_ID" val="c37347cbc0a24348939d931e37367649"/>
  <p:tag name="KSO_WM_UNIT_DEFAULT_FONT" val="12;18;2"/>
  <p:tag name="KSO_WM_UNIT_DIAGRAM_ISNUMVISUAL" val="0"/>
  <p:tag name="KSO_WM_UNIT_DIAGRAM_ISREFERUNIT" val="0"/>
  <p:tag name="KSO_WM_UNIT_HIGHLIGHT" val="0"/>
  <p:tag name="KSO_WM_UNIT_ID" val="diagram20231370_3*l_h_f*1_4_1"/>
  <p:tag name="KSO_WM_UNIT_INDEX" val="1_4_1"/>
  <p:tag name="KSO_WM_UNIT_LAYERLEVEL" val="1_1_1"/>
  <p:tag name="KSO_WM_UNIT_NOCLEAR" val="0"/>
  <p:tag name="KSO_WM_UNIT_PRESET_TEXT" val="单击此处输入你的正文，文字是您思想的提炼，为了最终演示发布的良好效果"/>
  <p:tag name="KSO_WM_UNIT_SUBTYPE" val="a"/>
  <p:tag name="KSO_WM_UNIT_TEXT_FILL_FORE_SCHEMECOLOR_INDEX" val="13"/>
  <p:tag name="KSO_WM_UNIT_TEXT_FILL_TYPE" val="1"/>
  <p:tag name="KSO_WM_UNIT_TYPE" val="l_h_f"/>
  <p:tag name="KSO_WM_UNIT_USESOURCEFORMAT_APPLY" val="0"/>
  <p:tag name="KSO_WM_UNIT_VALUE" val="46"/>
</p:tagLst>
</file>

<file path=ppt/tags/tag203.xml><?xml version="1.0" encoding="utf-8"?>
<p:tagLst xmlns:p="http://schemas.openxmlformats.org/presentationml/2006/main">
  <p:tag name="KSO_WM_BEAUTIFY_FLAG" val="#wm#"/>
  <p:tag name="KSO_WM_TAG_VERSION" val="3.0"/>
  <p:tag name="KSO_WM_TEMPLATE_CATEGORY" val="custom"/>
  <p:tag name="KSO_WM_TEMPLATE_INDEX" val="20230228"/>
  <p:tag name="KSO_WM_UNIT_COMPATIBLE" val="1"/>
  <p:tag name="KSO_WM_UNIT_CONTENT_GROUP_TYPE" val="contentchip"/>
  <p:tag name="KSO_WM_UNIT_DIAGRAM_ISNUMVISUAL" val="0"/>
  <p:tag name="KSO_WM_UNIT_DIAGRAM_ISREFERUNIT" val="0"/>
  <p:tag name="KSO_WM_UNIT_HIGHLIGHT" val="0"/>
  <p:tag name="KSO_WM_UNIT_ID" val="custom20230228_7*e*1"/>
  <p:tag name="KSO_WM_UNIT_INDEX" val="1"/>
  <p:tag name="KSO_WM_UNIT_LAYERLEVEL" val="1"/>
  <p:tag name="KSO_WM_UNIT_NOCLEAR" val="0"/>
  <p:tag name="KSO_WM_UNIT_PRESET_TEXT" val="02"/>
  <p:tag name="KSO_WM_UNIT_TYPE" val="e"/>
  <p:tag name="KSO_WM_UNIT_VALUE" val="6"/>
</p:tagLst>
</file>

<file path=ppt/tags/tag204.xml><?xml version="1.0" encoding="utf-8"?>
<p:tagLst xmlns:p="http://schemas.openxmlformats.org/presentationml/2006/main">
  <p:tag name="KSO_WM_BEAUTIFY_FLAG" val="#wm#"/>
  <p:tag name="KSO_WM_TAG_VERSION" val="3.0"/>
  <p:tag name="KSO_WM_TEMPLATE_CATEGORY" val="custom"/>
  <p:tag name="KSO_WM_TEMPLATE_INDEX" val="20230228"/>
  <p:tag name="KSO_WM_UNIT_COMPATIBLE" val="0"/>
  <p:tag name="KSO_WM_UNIT_CONTENT_GROUP_TYPE" val="contentchip"/>
  <p:tag name="KSO_WM_UNIT_DIAGRAM_ISNUMVISUAL" val="0"/>
  <p:tag name="KSO_WM_UNIT_DIAGRAM_ISREFERUNIT" val="0"/>
  <p:tag name="KSO_WM_UNIT_HIGHLIGHT" val="0"/>
  <p:tag name="KSO_WM_UNIT_ID" val="custom20230228_7*a*1"/>
  <p:tag name="KSO_WM_UNIT_INDEX" val="1"/>
  <p:tag name="KSO_WM_UNIT_ISCONTENTSTITLE" val="0"/>
  <p:tag name="KSO_WM_UNIT_ISNUMDGMTITLE" val="0"/>
  <p:tag name="KSO_WM_UNIT_LAYERLEVEL" val="1"/>
  <p:tag name="KSO_WM_UNIT_NOCLEAR" val="0"/>
  <p:tag name="KSO_WM_UNIT_PRESET_TEXT" val="添加章节标题"/>
  <p:tag name="KSO_WM_UNIT_TYPE" val="a"/>
  <p:tag name="KSO_WM_UNIT_VALUE" val="10"/>
</p:tagLst>
</file>

<file path=ppt/tags/tag205.xml><?xml version="1.0" encoding="utf-8"?>
<p:tagLst xmlns:p="http://schemas.openxmlformats.org/presentationml/2006/main">
  <p:tag name="KSO_WM_BEAUTIFY_FLAG" val="#wm#"/>
  <p:tag name="KSO_WM_SLIDE_CONTENT_AREA" val="{&quot;left&quot;:&quot;239.35&quot;,&quot;top&quot;:&quot;108.25&quot;,&quot;width&quot;:&quot;631.05&quot;,&quot;height&quot;:&quot;301&quot;}"/>
  <p:tag name="KSO_WM_SLIDE_ID" val="custom20230228_7"/>
  <p:tag name="KSO_WM_SLIDE_INDEX" val="7"/>
  <p:tag name="KSO_WM_SLIDE_ITEM_CNT" val="0"/>
  <p:tag name="KSO_WM_SLIDE_LAYOUT" val="a_e"/>
  <p:tag name="KSO_WM_SLIDE_LAYOUT_CNT" val="1_1"/>
  <p:tag name="KSO_WM_SLIDE_SUBTYPE" val="pureTxt"/>
  <p:tag name="KSO_WM_SLIDE_TYPE" val="sectionTitle"/>
  <p:tag name="KSO_WM_SPECIAL_SOURCE" val="bdnull"/>
  <p:tag name="KSO_WM_TAG_VERSION" val="1.0"/>
  <p:tag name="KSO_WM_TEMPLATE_CATEGORY" val="custom"/>
  <p:tag name="KSO_WM_TEMPLATE_COLOR_TYPE" val="0"/>
  <p:tag name="KSO_WM_TEMPLATE_INDEX" val="20230228"/>
  <p:tag name="KSO_WM_TEMPLATE_MASTER_TYPE" val="0"/>
  <p:tag name="KSO_WM_TEMPLATE_SUBCATEGORY" val="29"/>
</p:tagLst>
</file>

<file path=ppt/tags/tag206.xml><?xml version="1.0" encoding="utf-8"?>
<p:tagLst xmlns:p="http://schemas.openxmlformats.org/presentationml/2006/main">
  <p:tag name="KSO_WM_BEAUTIFY_FLAG" val="#wm#"/>
  <p:tag name="KSO_WM_DIAGRAM_COLOR_TEXT_CAN_REMOVE" val="n"/>
  <p:tag name="KSO_WM_DIAGRAM_COLOR_TRICK" val="1"/>
  <p:tag name="KSO_WM_DIAGRAM_GROUP_CODE" val="m1-1"/>
  <p:tag name="KSO_WM_DIAGRAM_MAX_ITEMCNT" val="12"/>
  <p:tag name="KSO_WM_DIAGRAM_MIN_ITEMCNT" val="2"/>
  <p:tag name="KSO_WM_DIAGRAM_VERSION" val="3"/>
  <p:tag name="KSO_WM_DIAGRAM_VIRTUALLY_FRAME" val="{&quot;height&quot;:324.9000000000001,&quot;width&quot;:863.15}"/>
  <p:tag name="KSO_WM_TAG_VERSION" val="3.0"/>
  <p:tag name="KSO_WM_TEMPLATE_CATEGORY" val="diagram"/>
  <p:tag name="KSO_WM_TEMPLATE_INDEX" val="20230965"/>
  <p:tag name="KSO_WM_UNIT_COMPATIBLE" val="0"/>
  <p:tag name="KSO_WM_UNIT_DIAGRAM_ISNUMVISUAL" val="0"/>
  <p:tag name="KSO_WM_UNIT_DIAGRAM_ISREFERUNIT" val="0"/>
  <p:tag name="KSO_WM_UNIT_HIGHLIGHT" val="0"/>
  <p:tag name="KSO_WM_UNIT_ID" val="diagram20230965_8*m_h_i*1_1_1"/>
  <p:tag name="KSO_WM_UNIT_INDEX" val="1_1_1"/>
  <p:tag name="KSO_WM_UNIT_LAYERLEVEL" val="1_1_1"/>
  <p:tag name="KSO_WM_UNIT_LINE_FILL_TYPE" val="2"/>
  <p:tag name="KSO_WM_UNIT_LINE_FORE_SCHEMECOLOR_INDEX" val="5"/>
  <p:tag name="KSO_WM_UNIT_TYPE" val="m_h_i"/>
  <p:tag name="KSO_WM_UNIT_USESOURCEFORMAT_APPLY" val="0"/>
</p:tagLst>
</file>

<file path=ppt/tags/tag207.xml><?xml version="1.0" encoding="utf-8"?>
<p:tagLst xmlns:p="http://schemas.openxmlformats.org/presentationml/2006/main">
  <p:tag name="KSO_WM_BEAUTIFY_FLAG" val="#wm#"/>
  <p:tag name="KSO_WM_DIAGRAM_COLOR_TEXT_CAN_REMOVE" val="n"/>
  <p:tag name="KSO_WM_DIAGRAM_COLOR_TRICK" val="1"/>
  <p:tag name="KSO_WM_DIAGRAM_GROUP_CODE" val="m1-1"/>
  <p:tag name="KSO_WM_DIAGRAM_MAX_ITEMCNT" val="12"/>
  <p:tag name="KSO_WM_DIAGRAM_MIN_ITEMCNT" val="2"/>
  <p:tag name="KSO_WM_DIAGRAM_VERSION" val="3"/>
  <p:tag name="KSO_WM_DIAGRAM_VIRTUALLY_FRAME" val="{&quot;height&quot;:324.9000000000001,&quot;width&quot;:863.15}"/>
  <p:tag name="KSO_WM_TAG_VERSION" val="3.0"/>
  <p:tag name="KSO_WM_TEMPLATE_CATEGORY" val="diagram"/>
  <p:tag name="KSO_WM_TEMPLATE_INDEX" val="20230965"/>
  <p:tag name="KSO_WM_UNIT_COMPATIBLE" val="0"/>
  <p:tag name="KSO_WM_UNIT_DIAGRAM_ISNUMVISUAL" val="0"/>
  <p:tag name="KSO_WM_UNIT_DIAGRAM_ISREFERUNIT" val="0"/>
  <p:tag name="KSO_WM_UNIT_HIGHLIGHT" val="0"/>
  <p:tag name="KSO_WM_UNIT_ID" val="diagram20230965_8*m_h_f*1_1_1"/>
  <p:tag name="KSO_WM_UNIT_INDEX" val="1_1_1"/>
  <p:tag name="KSO_WM_UNIT_LAYERLEVEL" val="1_1_1"/>
  <p:tag name="KSO_WM_UNIT_NOCLEAR" val="0"/>
  <p:tag name="KSO_WM_UNIT_PRESET_TEXT" val="单击此处输入项正文"/>
  <p:tag name="KSO_WM_UNIT_SUBTYPE" val="a"/>
  <p:tag name="KSO_WM_UNIT_TEXT_FILL_FORE_SCHEMECOLOR_INDEX" val="13"/>
  <p:tag name="KSO_WM_UNIT_TEXT_FILL_TYPE" val="1"/>
  <p:tag name="KSO_WM_UNIT_TYPE" val="m_h_f"/>
  <p:tag name="KSO_WM_UNIT_USESOURCEFORMAT_APPLY" val="0"/>
  <p:tag name="KSO_WM_UNIT_VALUE" val="60"/>
</p:tagLst>
</file>

<file path=ppt/tags/tag208.xml><?xml version="1.0" encoding="utf-8"?>
<p:tagLst xmlns:p="http://schemas.openxmlformats.org/presentationml/2006/main">
  <p:tag name="KSO_WM_BEAUTIFY_FLAG" val="#wm#"/>
  <p:tag name="KSO_WM_DIAGRAM_COLOR_TEXT_CAN_REMOVE" val="n"/>
  <p:tag name="KSO_WM_DIAGRAM_COLOR_TRICK" val="1"/>
  <p:tag name="KSO_WM_DIAGRAM_GROUP_CODE" val="m1-1"/>
  <p:tag name="KSO_WM_DIAGRAM_MAX_ITEMCNT" val="12"/>
  <p:tag name="KSO_WM_DIAGRAM_MIN_ITEMCNT" val="2"/>
  <p:tag name="KSO_WM_DIAGRAM_VERSION" val="3"/>
  <p:tag name="KSO_WM_DIAGRAM_VIRTUALLY_FRAME" val="{&quot;height&quot;:324.9000000000001,&quot;width&quot;:863.15}"/>
  <p:tag name="KSO_WM_TAG_VERSION" val="3.0"/>
  <p:tag name="KSO_WM_TEMPLATE_CATEGORY" val="diagram"/>
  <p:tag name="KSO_WM_TEMPLATE_INDEX" val="20230965"/>
  <p:tag name="KSO_WM_UNIT_COMPATIBLE" val="0"/>
  <p:tag name="KSO_WM_UNIT_DIAGRAM_ISNUMVISUAL" val="0"/>
  <p:tag name="KSO_WM_UNIT_DIAGRAM_ISREFERUNIT" val="0"/>
  <p:tag name="KSO_WM_UNIT_HIGHLIGHT" val="0"/>
  <p:tag name="KSO_WM_UNIT_ID" val="diagram20230965_8*m_h_i*1_3_1"/>
  <p:tag name="KSO_WM_UNIT_INDEX" val="1_3_1"/>
  <p:tag name="KSO_WM_UNIT_LAYERLEVEL" val="1_1_1"/>
  <p:tag name="KSO_WM_UNIT_LINE_FILL_TYPE" val="2"/>
  <p:tag name="KSO_WM_UNIT_LINE_FORE_SCHEMECOLOR_INDEX" val="5"/>
  <p:tag name="KSO_WM_UNIT_TYPE" val="m_h_i"/>
  <p:tag name="KSO_WM_UNIT_USESOURCEFORMAT_APPLY" val="0"/>
</p:tagLst>
</file>

<file path=ppt/tags/tag209.xml><?xml version="1.0" encoding="utf-8"?>
<p:tagLst xmlns:p="http://schemas.openxmlformats.org/presentationml/2006/main">
  <p:tag name="KSO_WM_BEAUTIFY_FLAG" val="#wm#"/>
  <p:tag name="KSO_WM_DIAGRAM_COLOR_TEXT_CAN_REMOVE" val="n"/>
  <p:tag name="KSO_WM_DIAGRAM_COLOR_TRICK" val="1"/>
  <p:tag name="KSO_WM_DIAGRAM_GROUP_CODE" val="m1-1"/>
  <p:tag name="KSO_WM_DIAGRAM_MAX_ITEMCNT" val="12"/>
  <p:tag name="KSO_WM_DIAGRAM_MIN_ITEMCNT" val="2"/>
  <p:tag name="KSO_WM_DIAGRAM_VERSION" val="3"/>
  <p:tag name="KSO_WM_DIAGRAM_VIRTUALLY_FRAME" val="{&quot;height&quot;:324.9000000000001,&quot;width&quot;:863.15}"/>
  <p:tag name="KSO_WM_TAG_VERSION" val="3.0"/>
  <p:tag name="KSO_WM_TEMPLATE_CATEGORY" val="diagram"/>
  <p:tag name="KSO_WM_TEMPLATE_INDEX" val="20230965"/>
  <p:tag name="KSO_WM_UNIT_COMPATIBLE" val="0"/>
  <p:tag name="KSO_WM_UNIT_DIAGRAM_ISNUMVISUAL" val="0"/>
  <p:tag name="KSO_WM_UNIT_DIAGRAM_ISREFERUNIT" val="0"/>
  <p:tag name="KSO_WM_UNIT_HIGHLIGHT" val="0"/>
  <p:tag name="KSO_WM_UNIT_ID" val="diagram20230965_8*m_h_f*1_3_1"/>
  <p:tag name="KSO_WM_UNIT_INDEX" val="1_3_1"/>
  <p:tag name="KSO_WM_UNIT_LAYERLEVEL" val="1_1_1"/>
  <p:tag name="KSO_WM_UNIT_NOCLEAR" val="0"/>
  <p:tag name="KSO_WM_UNIT_PRESET_TEXT" val="单击此处输入项正文"/>
  <p:tag name="KSO_WM_UNIT_SUBTYPE" val="a"/>
  <p:tag name="KSO_WM_UNIT_TEXT_FILL_FORE_SCHEMECOLOR_INDEX" val="13"/>
  <p:tag name="KSO_WM_UNIT_TEXT_FILL_TYPE" val="1"/>
  <p:tag name="KSO_WM_UNIT_TYPE" val="m_h_f"/>
  <p:tag name="KSO_WM_UNIT_USESOURCEFORMAT_APPLY" val="0"/>
  <p:tag name="KSO_WM_UNIT_VALUE" val="60"/>
</p:tagLst>
</file>

<file path=ppt/tags/tag210.xml><?xml version="1.0" encoding="utf-8"?>
<p:tagLst xmlns:p="http://schemas.openxmlformats.org/presentationml/2006/main">
  <p:tag name="KSO_WM_BEAUTIFY_FLAG" val="#wm#"/>
  <p:tag name="KSO_WM_DIAGRAM_COLOR_TEXT_CAN_REMOVE" val="n"/>
  <p:tag name="KSO_WM_DIAGRAM_COLOR_TRICK" val="1"/>
  <p:tag name="KSO_WM_DIAGRAM_GROUP_CODE" val="m1-1"/>
  <p:tag name="KSO_WM_DIAGRAM_MAX_ITEMCNT" val="12"/>
  <p:tag name="KSO_WM_DIAGRAM_MIN_ITEMCNT" val="2"/>
  <p:tag name="KSO_WM_DIAGRAM_VERSION" val="3"/>
  <p:tag name="KSO_WM_DIAGRAM_VIRTUALLY_FRAME" val="{&quot;height&quot;:324.9000000000001,&quot;width&quot;:863.15}"/>
  <p:tag name="KSO_WM_TAG_VERSION" val="3.0"/>
  <p:tag name="KSO_WM_TEMPLATE_CATEGORY" val="diagram"/>
  <p:tag name="KSO_WM_TEMPLATE_INDEX" val="20230965"/>
  <p:tag name="KSO_WM_UNIT_COMPATIBLE" val="0"/>
  <p:tag name="KSO_WM_UNIT_DIAGRAM_ISNUMVISUAL" val="0"/>
  <p:tag name="KSO_WM_UNIT_DIAGRAM_ISREFERUNIT" val="0"/>
  <p:tag name="KSO_WM_UNIT_HIGHLIGHT" val="0"/>
  <p:tag name="KSO_WM_UNIT_ID" val="diagram20230965_8*m_h_i*1_5_1"/>
  <p:tag name="KSO_WM_UNIT_INDEX" val="1_5_1"/>
  <p:tag name="KSO_WM_UNIT_LAYERLEVEL" val="1_1_1"/>
  <p:tag name="KSO_WM_UNIT_LINE_FILL_TYPE" val="2"/>
  <p:tag name="KSO_WM_UNIT_LINE_FORE_SCHEMECOLOR_INDEX" val="5"/>
  <p:tag name="KSO_WM_UNIT_TYPE" val="m_h_i"/>
  <p:tag name="KSO_WM_UNIT_USESOURCEFORMAT_APPLY" val="0"/>
</p:tagLst>
</file>

<file path=ppt/tags/tag211.xml><?xml version="1.0" encoding="utf-8"?>
<p:tagLst xmlns:p="http://schemas.openxmlformats.org/presentationml/2006/main">
  <p:tag name="KSO_WM_BEAUTIFY_FLAG" val="#wm#"/>
  <p:tag name="KSO_WM_DIAGRAM_COLOR_TEXT_CAN_REMOVE" val="n"/>
  <p:tag name="KSO_WM_DIAGRAM_COLOR_TRICK" val="1"/>
  <p:tag name="KSO_WM_DIAGRAM_GROUP_CODE" val="m1-1"/>
  <p:tag name="KSO_WM_DIAGRAM_MAX_ITEMCNT" val="12"/>
  <p:tag name="KSO_WM_DIAGRAM_MIN_ITEMCNT" val="2"/>
  <p:tag name="KSO_WM_DIAGRAM_VERSION" val="3"/>
  <p:tag name="KSO_WM_DIAGRAM_VIRTUALLY_FRAME" val="{&quot;height&quot;:324.9000000000001,&quot;width&quot;:863.15}"/>
  <p:tag name="KSO_WM_TAG_VERSION" val="3.0"/>
  <p:tag name="KSO_WM_TEMPLATE_CATEGORY" val="diagram"/>
  <p:tag name="KSO_WM_TEMPLATE_INDEX" val="20230965"/>
  <p:tag name="KSO_WM_UNIT_COMPATIBLE" val="0"/>
  <p:tag name="KSO_WM_UNIT_DIAGRAM_ISNUMVISUAL" val="0"/>
  <p:tag name="KSO_WM_UNIT_DIAGRAM_ISREFERUNIT" val="0"/>
  <p:tag name="KSO_WM_UNIT_HIGHLIGHT" val="0"/>
  <p:tag name="KSO_WM_UNIT_ID" val="diagram20230965_8*m_h_f*1_5_1"/>
  <p:tag name="KSO_WM_UNIT_INDEX" val="1_5_1"/>
  <p:tag name="KSO_WM_UNIT_LAYERLEVEL" val="1_1_1"/>
  <p:tag name="KSO_WM_UNIT_NOCLEAR" val="0"/>
  <p:tag name="KSO_WM_UNIT_PRESET_TEXT" val="单击此处输入项正文"/>
  <p:tag name="KSO_WM_UNIT_SUBTYPE" val="a"/>
  <p:tag name="KSO_WM_UNIT_TEXT_FILL_FORE_SCHEMECOLOR_INDEX" val="13"/>
  <p:tag name="KSO_WM_UNIT_TEXT_FILL_TYPE" val="1"/>
  <p:tag name="KSO_WM_UNIT_TYPE" val="m_h_f"/>
  <p:tag name="KSO_WM_UNIT_USESOURCEFORMAT_APPLY" val="0"/>
  <p:tag name="KSO_WM_UNIT_VALUE" val="60"/>
</p:tagLst>
</file>

<file path=ppt/tags/tag212.xml><?xml version="1.0" encoding="utf-8"?>
<p:tagLst xmlns:p="http://schemas.openxmlformats.org/presentationml/2006/main">
  <p:tag name="KSO_WM_BEAUTIFY_FLAG" val="#wm#"/>
  <p:tag name="KSO_WM_DIAGRAM_COLOR_TEXT_CAN_REMOVE" val="n"/>
  <p:tag name="KSO_WM_DIAGRAM_COLOR_TRICK" val="1"/>
  <p:tag name="KSO_WM_DIAGRAM_GROUP_CODE" val="m1-1"/>
  <p:tag name="KSO_WM_DIAGRAM_MAX_ITEMCNT" val="12"/>
  <p:tag name="KSO_WM_DIAGRAM_MIN_ITEMCNT" val="2"/>
  <p:tag name="KSO_WM_DIAGRAM_VERSION" val="3"/>
  <p:tag name="KSO_WM_DIAGRAM_VIRTUALLY_FRAME" val="{&quot;height&quot;:324.9000000000001,&quot;width&quot;:863.15}"/>
  <p:tag name="KSO_WM_TAG_VERSION" val="3.0"/>
  <p:tag name="KSO_WM_TEMPLATE_CATEGORY" val="diagram"/>
  <p:tag name="KSO_WM_TEMPLATE_INDEX" val="20230965"/>
  <p:tag name="KSO_WM_UNIT_COMPATIBLE" val="0"/>
  <p:tag name="KSO_WM_UNIT_DIAGRAM_ISNUMVISUAL" val="0"/>
  <p:tag name="KSO_WM_UNIT_DIAGRAM_ISREFERUNIT" val="0"/>
  <p:tag name="KSO_WM_UNIT_HIGHLIGHT" val="0"/>
  <p:tag name="KSO_WM_UNIT_ID" val="diagram20230965_8*m_h_i*1_7_1"/>
  <p:tag name="KSO_WM_UNIT_INDEX" val="1_7_1"/>
  <p:tag name="KSO_WM_UNIT_LAYERLEVEL" val="1_1_1"/>
  <p:tag name="KSO_WM_UNIT_LINE_FILL_TYPE" val="2"/>
  <p:tag name="KSO_WM_UNIT_LINE_FORE_SCHEMECOLOR_INDEX" val="5"/>
  <p:tag name="KSO_WM_UNIT_TYPE" val="m_h_i"/>
  <p:tag name="KSO_WM_UNIT_USESOURCEFORMAT_APPLY" val="0"/>
</p:tagLst>
</file>

<file path=ppt/tags/tag213.xml><?xml version="1.0" encoding="utf-8"?>
<p:tagLst xmlns:p="http://schemas.openxmlformats.org/presentationml/2006/main">
  <p:tag name="KSO_WM_BEAUTIFY_FLAG" val="#wm#"/>
  <p:tag name="KSO_WM_DIAGRAM_COLOR_TEXT_CAN_REMOVE" val="n"/>
  <p:tag name="KSO_WM_DIAGRAM_COLOR_TRICK" val="1"/>
  <p:tag name="KSO_WM_DIAGRAM_GROUP_CODE" val="m1-1"/>
  <p:tag name="KSO_WM_DIAGRAM_MAX_ITEMCNT" val="12"/>
  <p:tag name="KSO_WM_DIAGRAM_MIN_ITEMCNT" val="2"/>
  <p:tag name="KSO_WM_DIAGRAM_VERSION" val="3"/>
  <p:tag name="KSO_WM_DIAGRAM_VIRTUALLY_FRAME" val="{&quot;height&quot;:324.9000000000001,&quot;width&quot;:863.15}"/>
  <p:tag name="KSO_WM_TAG_VERSION" val="3.0"/>
  <p:tag name="KSO_WM_TEMPLATE_CATEGORY" val="diagram"/>
  <p:tag name="KSO_WM_TEMPLATE_INDEX" val="20230965"/>
  <p:tag name="KSO_WM_UNIT_COMPATIBLE" val="0"/>
  <p:tag name="KSO_WM_UNIT_DIAGRAM_ISNUMVISUAL" val="0"/>
  <p:tag name="KSO_WM_UNIT_DIAGRAM_ISREFERUNIT" val="0"/>
  <p:tag name="KSO_WM_UNIT_HIGHLIGHT" val="0"/>
  <p:tag name="KSO_WM_UNIT_ID" val="diagram20230965_8*m_h_f*1_7_1"/>
  <p:tag name="KSO_WM_UNIT_INDEX" val="1_7_1"/>
  <p:tag name="KSO_WM_UNIT_LAYERLEVEL" val="1_1_1"/>
  <p:tag name="KSO_WM_UNIT_NOCLEAR" val="0"/>
  <p:tag name="KSO_WM_UNIT_PRESET_TEXT" val="单击此处输入项正文"/>
  <p:tag name="KSO_WM_UNIT_SUBTYPE" val="a"/>
  <p:tag name="KSO_WM_UNIT_TEXT_FILL_FORE_SCHEMECOLOR_INDEX" val="13"/>
  <p:tag name="KSO_WM_UNIT_TEXT_FILL_TYPE" val="1"/>
  <p:tag name="KSO_WM_UNIT_TYPE" val="m_h_f"/>
  <p:tag name="KSO_WM_UNIT_USESOURCEFORMAT_APPLY" val="0"/>
  <p:tag name="KSO_WM_UNIT_VALUE" val="60"/>
</p:tagLst>
</file>

<file path=ppt/tags/tag214.xml><?xml version="1.0" encoding="utf-8"?>
<p:tagLst xmlns:p="http://schemas.openxmlformats.org/presentationml/2006/main">
  <p:tag name="KSO_WM_BEAUTIFY_FLAG" val="#wm#"/>
  <p:tag name="KSO_WM_DIAGRAM_COLOR_TEXT_CAN_REMOVE" val="n"/>
  <p:tag name="KSO_WM_DIAGRAM_COLOR_TRICK" val="1"/>
  <p:tag name="KSO_WM_DIAGRAM_GROUP_CODE" val="m1-1"/>
  <p:tag name="KSO_WM_DIAGRAM_MAX_ITEMCNT" val="12"/>
  <p:tag name="KSO_WM_DIAGRAM_MIN_ITEMCNT" val="2"/>
  <p:tag name="KSO_WM_DIAGRAM_VERSION" val="3"/>
  <p:tag name="KSO_WM_DIAGRAM_VIRTUALLY_FRAME" val="{&quot;height&quot;:324.9000000000001,&quot;width&quot;:863.15}"/>
  <p:tag name="KSO_WM_TAG_VERSION" val="3.0"/>
  <p:tag name="KSO_WM_TEMPLATE_CATEGORY" val="diagram"/>
  <p:tag name="KSO_WM_TEMPLATE_INDEX" val="20230965"/>
  <p:tag name="KSO_WM_UNIT_COMPATIBLE" val="0"/>
  <p:tag name="KSO_WM_UNIT_DIAGRAM_ISNUMVISUAL" val="0"/>
  <p:tag name="KSO_WM_UNIT_DIAGRAM_ISREFERUNIT" val="0"/>
  <p:tag name="KSO_WM_UNIT_HIGHLIGHT" val="0"/>
  <p:tag name="KSO_WM_UNIT_ID" val="diagram20230965_8*m_h_i*1_9_1"/>
  <p:tag name="KSO_WM_UNIT_INDEX" val="1_9_1"/>
  <p:tag name="KSO_WM_UNIT_LAYERLEVEL" val="1_1_1"/>
  <p:tag name="KSO_WM_UNIT_LINE_FILL_TYPE" val="2"/>
  <p:tag name="KSO_WM_UNIT_LINE_FORE_SCHEMECOLOR_INDEX" val="5"/>
  <p:tag name="KSO_WM_UNIT_TYPE" val="m_h_i"/>
  <p:tag name="KSO_WM_UNIT_USESOURCEFORMAT_APPLY" val="0"/>
</p:tagLst>
</file>

<file path=ppt/tags/tag215.xml><?xml version="1.0" encoding="utf-8"?>
<p:tagLst xmlns:p="http://schemas.openxmlformats.org/presentationml/2006/main">
  <p:tag name="KSO_WM_BEAUTIFY_FLAG" val="#wm#"/>
  <p:tag name="KSO_WM_DIAGRAM_COLOR_TEXT_CAN_REMOVE" val="n"/>
  <p:tag name="KSO_WM_DIAGRAM_COLOR_TRICK" val="1"/>
  <p:tag name="KSO_WM_DIAGRAM_GROUP_CODE" val="m1-1"/>
  <p:tag name="KSO_WM_DIAGRAM_MAX_ITEMCNT" val="12"/>
  <p:tag name="KSO_WM_DIAGRAM_MIN_ITEMCNT" val="2"/>
  <p:tag name="KSO_WM_DIAGRAM_VERSION" val="3"/>
  <p:tag name="KSO_WM_DIAGRAM_VIRTUALLY_FRAME" val="{&quot;height&quot;:324.9000000000001,&quot;width&quot;:863.15}"/>
  <p:tag name="KSO_WM_TAG_VERSION" val="3.0"/>
  <p:tag name="KSO_WM_TEMPLATE_CATEGORY" val="diagram"/>
  <p:tag name="KSO_WM_TEMPLATE_INDEX" val="20230965"/>
  <p:tag name="KSO_WM_UNIT_COMPATIBLE" val="0"/>
  <p:tag name="KSO_WM_UNIT_DIAGRAM_ISNUMVISUAL" val="0"/>
  <p:tag name="KSO_WM_UNIT_DIAGRAM_ISREFERUNIT" val="0"/>
  <p:tag name="KSO_WM_UNIT_HIGHLIGHT" val="0"/>
  <p:tag name="KSO_WM_UNIT_ID" val="diagram20230965_8*m_h_f*1_9_1"/>
  <p:tag name="KSO_WM_UNIT_INDEX" val="1_9_1"/>
  <p:tag name="KSO_WM_UNIT_LAYERLEVEL" val="1_1_1"/>
  <p:tag name="KSO_WM_UNIT_NOCLEAR" val="0"/>
  <p:tag name="KSO_WM_UNIT_PRESET_TEXT" val="单击此处输入项正文"/>
  <p:tag name="KSO_WM_UNIT_SUBTYPE" val="a"/>
  <p:tag name="KSO_WM_UNIT_TEXT_FILL_FORE_SCHEMECOLOR_INDEX" val="13"/>
  <p:tag name="KSO_WM_UNIT_TEXT_FILL_TYPE" val="1"/>
  <p:tag name="KSO_WM_UNIT_TYPE" val="m_h_f"/>
  <p:tag name="KSO_WM_UNIT_USESOURCEFORMAT_APPLY" val="0"/>
  <p:tag name="KSO_WM_UNIT_VALUE" val="60"/>
</p:tagLst>
</file>

<file path=ppt/tags/tag216.xml><?xml version="1.0" encoding="utf-8"?>
<p:tagLst xmlns:p="http://schemas.openxmlformats.org/presentationml/2006/main">
  <p:tag name="KSO_WM_BEAUTIFY_FLAG" val="#wm#"/>
  <p:tag name="KSO_WM_DIAGRAM_COLOR_TEXT_CAN_REMOVE" val="n"/>
  <p:tag name="KSO_WM_DIAGRAM_COLOR_TRICK" val="1"/>
  <p:tag name="KSO_WM_DIAGRAM_GROUP_CODE" val="m1-1"/>
  <p:tag name="KSO_WM_DIAGRAM_MAX_ITEMCNT" val="12"/>
  <p:tag name="KSO_WM_DIAGRAM_MIN_ITEMCNT" val="2"/>
  <p:tag name="KSO_WM_DIAGRAM_VERSION" val="3"/>
  <p:tag name="KSO_WM_DIAGRAM_VIRTUALLY_FRAME" val="{&quot;height&quot;:324.9000000000001,&quot;width&quot;:863.15}"/>
  <p:tag name="KSO_WM_TAG_VERSION" val="3.0"/>
  <p:tag name="KSO_WM_TEMPLATE_CATEGORY" val="diagram"/>
  <p:tag name="KSO_WM_TEMPLATE_INDEX" val="20230965"/>
  <p:tag name="KSO_WM_UNIT_COMPATIBLE" val="0"/>
  <p:tag name="KSO_WM_UNIT_DIAGRAM_ISNUMVISUAL" val="0"/>
  <p:tag name="KSO_WM_UNIT_DIAGRAM_ISREFERUNIT" val="0"/>
  <p:tag name="KSO_WM_UNIT_HIGHLIGHT" val="0"/>
  <p:tag name="KSO_WM_UNIT_ID" val="diagram20230965_8*m_h_i*1_2_1"/>
  <p:tag name="KSO_WM_UNIT_INDEX" val="1_2_1"/>
  <p:tag name="KSO_WM_UNIT_LAYERLEVEL" val="1_1_1"/>
  <p:tag name="KSO_WM_UNIT_LINE_FILL_TYPE" val="2"/>
  <p:tag name="KSO_WM_UNIT_LINE_FORE_SCHEMECOLOR_INDEX" val="5"/>
  <p:tag name="KSO_WM_UNIT_TYPE" val="m_h_i"/>
  <p:tag name="KSO_WM_UNIT_USESOURCEFORMAT_APPLY" val="0"/>
</p:tagLst>
</file>

<file path=ppt/tags/tag217.xml><?xml version="1.0" encoding="utf-8"?>
<p:tagLst xmlns:p="http://schemas.openxmlformats.org/presentationml/2006/main">
  <p:tag name="KSO_WM_BEAUTIFY_FLAG" val="#wm#"/>
  <p:tag name="KSO_WM_DIAGRAM_COLOR_TEXT_CAN_REMOVE" val="n"/>
  <p:tag name="KSO_WM_DIAGRAM_COLOR_TRICK" val="1"/>
  <p:tag name="KSO_WM_DIAGRAM_GROUP_CODE" val="m1-1"/>
  <p:tag name="KSO_WM_DIAGRAM_MAX_ITEMCNT" val="12"/>
  <p:tag name="KSO_WM_DIAGRAM_MIN_ITEMCNT" val="2"/>
  <p:tag name="KSO_WM_DIAGRAM_VERSION" val="3"/>
  <p:tag name="KSO_WM_DIAGRAM_VIRTUALLY_FRAME" val="{&quot;height&quot;:324.9000000000001,&quot;width&quot;:863.15}"/>
  <p:tag name="KSO_WM_TAG_VERSION" val="3.0"/>
  <p:tag name="KSO_WM_TEMPLATE_CATEGORY" val="diagram"/>
  <p:tag name="KSO_WM_TEMPLATE_INDEX" val="20230965"/>
  <p:tag name="KSO_WM_UNIT_COMPATIBLE" val="0"/>
  <p:tag name="KSO_WM_UNIT_DIAGRAM_ISNUMVISUAL" val="0"/>
  <p:tag name="KSO_WM_UNIT_DIAGRAM_ISREFERUNIT" val="0"/>
  <p:tag name="KSO_WM_UNIT_HIGHLIGHT" val="0"/>
  <p:tag name="KSO_WM_UNIT_ID" val="diagram20230965_8*m_h_f*1_2_1"/>
  <p:tag name="KSO_WM_UNIT_INDEX" val="1_2_1"/>
  <p:tag name="KSO_WM_UNIT_LAYERLEVEL" val="1_1_1"/>
  <p:tag name="KSO_WM_UNIT_NOCLEAR" val="0"/>
  <p:tag name="KSO_WM_UNIT_PRESET_TEXT" val="单击此处输入项正文"/>
  <p:tag name="KSO_WM_UNIT_SUBTYPE" val="a"/>
  <p:tag name="KSO_WM_UNIT_TEXT_FILL_FORE_SCHEMECOLOR_INDEX" val="13"/>
  <p:tag name="KSO_WM_UNIT_TEXT_FILL_TYPE" val="1"/>
  <p:tag name="KSO_WM_UNIT_TYPE" val="m_h_f"/>
  <p:tag name="KSO_WM_UNIT_USESOURCEFORMAT_APPLY" val="0"/>
  <p:tag name="KSO_WM_UNIT_VALUE" val="60"/>
</p:tagLst>
</file>

<file path=ppt/tags/tag218.xml><?xml version="1.0" encoding="utf-8"?>
<p:tagLst xmlns:p="http://schemas.openxmlformats.org/presentationml/2006/main">
  <p:tag name="KSO_WM_BEAUTIFY_FLAG" val="#wm#"/>
  <p:tag name="KSO_WM_DIAGRAM_COLOR_TEXT_CAN_REMOVE" val="n"/>
  <p:tag name="KSO_WM_DIAGRAM_COLOR_TRICK" val="1"/>
  <p:tag name="KSO_WM_DIAGRAM_GROUP_CODE" val="m1-1"/>
  <p:tag name="KSO_WM_DIAGRAM_MAX_ITEMCNT" val="12"/>
  <p:tag name="KSO_WM_DIAGRAM_MIN_ITEMCNT" val="2"/>
  <p:tag name="KSO_WM_DIAGRAM_VERSION" val="3"/>
  <p:tag name="KSO_WM_DIAGRAM_VIRTUALLY_FRAME" val="{&quot;height&quot;:324.9000000000001,&quot;width&quot;:863.15}"/>
  <p:tag name="KSO_WM_TAG_VERSION" val="3.0"/>
  <p:tag name="KSO_WM_TEMPLATE_CATEGORY" val="diagram"/>
  <p:tag name="KSO_WM_TEMPLATE_INDEX" val="20230965"/>
  <p:tag name="KSO_WM_UNIT_COMPATIBLE" val="0"/>
  <p:tag name="KSO_WM_UNIT_DIAGRAM_ISNUMVISUAL" val="0"/>
  <p:tag name="KSO_WM_UNIT_DIAGRAM_ISREFERUNIT" val="0"/>
  <p:tag name="KSO_WM_UNIT_HIGHLIGHT" val="0"/>
  <p:tag name="KSO_WM_UNIT_ID" val="diagram20230965_8*m_h_f*1_4_1"/>
  <p:tag name="KSO_WM_UNIT_INDEX" val="1_4_1"/>
  <p:tag name="KSO_WM_UNIT_LAYERLEVEL" val="1_1_1"/>
  <p:tag name="KSO_WM_UNIT_NOCLEAR" val="0"/>
  <p:tag name="KSO_WM_UNIT_PRESET_TEXT" val="单击此处输入项正文"/>
  <p:tag name="KSO_WM_UNIT_SUBTYPE" val="a"/>
  <p:tag name="KSO_WM_UNIT_TEXT_FILL_FORE_SCHEMECOLOR_INDEX" val="13"/>
  <p:tag name="KSO_WM_UNIT_TEXT_FILL_TYPE" val="1"/>
  <p:tag name="KSO_WM_UNIT_TYPE" val="m_h_f"/>
  <p:tag name="KSO_WM_UNIT_USESOURCEFORMAT_APPLY" val="0"/>
  <p:tag name="KSO_WM_UNIT_VALUE" val="60"/>
</p:tagLst>
</file>

<file path=ppt/tags/tag219.xml><?xml version="1.0" encoding="utf-8"?>
<p:tagLst xmlns:p="http://schemas.openxmlformats.org/presentationml/2006/main">
  <p:tag name="KSO_WM_BEAUTIFY_FLAG" val="#wm#"/>
  <p:tag name="KSO_WM_DIAGRAM_COLOR_TEXT_CAN_REMOVE" val="n"/>
  <p:tag name="KSO_WM_DIAGRAM_COLOR_TRICK" val="1"/>
  <p:tag name="KSO_WM_DIAGRAM_GROUP_CODE" val="m1-1"/>
  <p:tag name="KSO_WM_DIAGRAM_MAX_ITEMCNT" val="12"/>
  <p:tag name="KSO_WM_DIAGRAM_MIN_ITEMCNT" val="2"/>
  <p:tag name="KSO_WM_DIAGRAM_VERSION" val="3"/>
  <p:tag name="KSO_WM_DIAGRAM_VIRTUALLY_FRAME" val="{&quot;height&quot;:324.9000000000001,&quot;width&quot;:863.15}"/>
  <p:tag name="KSO_WM_TAG_VERSION" val="3.0"/>
  <p:tag name="KSO_WM_TEMPLATE_CATEGORY" val="diagram"/>
  <p:tag name="KSO_WM_TEMPLATE_INDEX" val="20230965"/>
  <p:tag name="KSO_WM_UNIT_COMPATIBLE" val="0"/>
  <p:tag name="KSO_WM_UNIT_DIAGRAM_ISNUMVISUAL" val="0"/>
  <p:tag name="KSO_WM_UNIT_DIAGRAM_ISREFERUNIT" val="0"/>
  <p:tag name="KSO_WM_UNIT_HIGHLIGHT" val="0"/>
  <p:tag name="KSO_WM_UNIT_ID" val="diagram20230965_8*m_h_i*1_6_1"/>
  <p:tag name="KSO_WM_UNIT_INDEX" val="1_6_1"/>
  <p:tag name="KSO_WM_UNIT_LAYERLEVEL" val="1_1_1"/>
  <p:tag name="KSO_WM_UNIT_LINE_FILL_TYPE" val="2"/>
  <p:tag name="KSO_WM_UNIT_LINE_FORE_SCHEMECOLOR_INDEX" val="5"/>
  <p:tag name="KSO_WM_UNIT_TYPE" val="m_h_i"/>
  <p:tag name="KSO_WM_UNIT_USESOURCEFORMAT_APPLY" val="0"/>
</p:tagLst>
</file>

<file path=ppt/tags/tag220.xml><?xml version="1.0" encoding="utf-8"?>
<p:tagLst xmlns:p="http://schemas.openxmlformats.org/presentationml/2006/main">
  <p:tag name="KSO_WM_BEAUTIFY_FLAG" val="#wm#"/>
  <p:tag name="KSO_WM_DIAGRAM_COLOR_TEXT_CAN_REMOVE" val="n"/>
  <p:tag name="KSO_WM_DIAGRAM_COLOR_TRICK" val="1"/>
  <p:tag name="KSO_WM_DIAGRAM_GROUP_CODE" val="m1-1"/>
  <p:tag name="KSO_WM_DIAGRAM_MAX_ITEMCNT" val="12"/>
  <p:tag name="KSO_WM_DIAGRAM_MIN_ITEMCNT" val="2"/>
  <p:tag name="KSO_WM_DIAGRAM_VERSION" val="3"/>
  <p:tag name="KSO_WM_DIAGRAM_VIRTUALLY_FRAME" val="{&quot;height&quot;:324.9000000000001,&quot;width&quot;:863.15}"/>
  <p:tag name="KSO_WM_TAG_VERSION" val="3.0"/>
  <p:tag name="KSO_WM_TEMPLATE_CATEGORY" val="diagram"/>
  <p:tag name="KSO_WM_TEMPLATE_INDEX" val="20230965"/>
  <p:tag name="KSO_WM_UNIT_COMPATIBLE" val="0"/>
  <p:tag name="KSO_WM_UNIT_DIAGRAM_ISNUMVISUAL" val="0"/>
  <p:tag name="KSO_WM_UNIT_DIAGRAM_ISREFERUNIT" val="0"/>
  <p:tag name="KSO_WM_UNIT_HIGHLIGHT" val="0"/>
  <p:tag name="KSO_WM_UNIT_ID" val="diagram20230965_8*m_h_f*1_6_1"/>
  <p:tag name="KSO_WM_UNIT_INDEX" val="1_6_1"/>
  <p:tag name="KSO_WM_UNIT_LAYERLEVEL" val="1_1_1"/>
  <p:tag name="KSO_WM_UNIT_NOCLEAR" val="0"/>
  <p:tag name="KSO_WM_UNIT_PRESET_TEXT" val="单击此处输入项正文"/>
  <p:tag name="KSO_WM_UNIT_SUBTYPE" val="a"/>
  <p:tag name="KSO_WM_UNIT_TEXT_FILL_FORE_SCHEMECOLOR_INDEX" val="13"/>
  <p:tag name="KSO_WM_UNIT_TEXT_FILL_TYPE" val="1"/>
  <p:tag name="KSO_WM_UNIT_TYPE" val="m_h_f"/>
  <p:tag name="KSO_WM_UNIT_USESOURCEFORMAT_APPLY" val="0"/>
  <p:tag name="KSO_WM_UNIT_VALUE" val="60"/>
</p:tagLst>
</file>

<file path=ppt/tags/tag221.xml><?xml version="1.0" encoding="utf-8"?>
<p:tagLst xmlns:p="http://schemas.openxmlformats.org/presentationml/2006/main">
  <p:tag name="KSO_WM_BEAUTIFY_FLAG" val="#wm#"/>
  <p:tag name="KSO_WM_DIAGRAM_COLOR_TEXT_CAN_REMOVE" val="n"/>
  <p:tag name="KSO_WM_DIAGRAM_COLOR_TRICK" val="1"/>
  <p:tag name="KSO_WM_DIAGRAM_GROUP_CODE" val="m1-1"/>
  <p:tag name="KSO_WM_DIAGRAM_MAX_ITEMCNT" val="12"/>
  <p:tag name="KSO_WM_DIAGRAM_MIN_ITEMCNT" val="2"/>
  <p:tag name="KSO_WM_DIAGRAM_VERSION" val="3"/>
  <p:tag name="KSO_WM_DIAGRAM_VIRTUALLY_FRAME" val="{&quot;height&quot;:324.9000000000001,&quot;width&quot;:863.15}"/>
  <p:tag name="KSO_WM_TAG_VERSION" val="3.0"/>
  <p:tag name="KSO_WM_TEMPLATE_CATEGORY" val="diagram"/>
  <p:tag name="KSO_WM_TEMPLATE_INDEX" val="20230965"/>
  <p:tag name="KSO_WM_UNIT_COMPATIBLE" val="0"/>
  <p:tag name="KSO_WM_UNIT_DIAGRAM_ISNUMVISUAL" val="0"/>
  <p:tag name="KSO_WM_UNIT_DIAGRAM_ISREFERUNIT" val="0"/>
  <p:tag name="KSO_WM_UNIT_HIGHLIGHT" val="0"/>
  <p:tag name="KSO_WM_UNIT_ID" val="diagram20230965_8*m_h_i*1_8_1"/>
  <p:tag name="KSO_WM_UNIT_INDEX" val="1_8_1"/>
  <p:tag name="KSO_WM_UNIT_LAYERLEVEL" val="1_1_1"/>
  <p:tag name="KSO_WM_UNIT_LINE_FILL_TYPE" val="2"/>
  <p:tag name="KSO_WM_UNIT_LINE_FORE_SCHEMECOLOR_INDEX" val="5"/>
  <p:tag name="KSO_WM_UNIT_TYPE" val="m_h_i"/>
  <p:tag name="KSO_WM_UNIT_USESOURCEFORMAT_APPLY" val="0"/>
</p:tagLst>
</file>

<file path=ppt/tags/tag222.xml><?xml version="1.0" encoding="utf-8"?>
<p:tagLst xmlns:p="http://schemas.openxmlformats.org/presentationml/2006/main">
  <p:tag name="KSO_WM_BEAUTIFY_FLAG" val="#wm#"/>
  <p:tag name="KSO_WM_DIAGRAM_COLOR_TEXT_CAN_REMOVE" val="n"/>
  <p:tag name="KSO_WM_DIAGRAM_COLOR_TRICK" val="1"/>
  <p:tag name="KSO_WM_DIAGRAM_GROUP_CODE" val="m1-1"/>
  <p:tag name="KSO_WM_DIAGRAM_MAX_ITEMCNT" val="12"/>
  <p:tag name="KSO_WM_DIAGRAM_MIN_ITEMCNT" val="2"/>
  <p:tag name="KSO_WM_DIAGRAM_VERSION" val="3"/>
  <p:tag name="KSO_WM_DIAGRAM_VIRTUALLY_FRAME" val="{&quot;height&quot;:324.9000000000001,&quot;width&quot;:863.15}"/>
  <p:tag name="KSO_WM_TAG_VERSION" val="3.0"/>
  <p:tag name="KSO_WM_TEMPLATE_CATEGORY" val="diagram"/>
  <p:tag name="KSO_WM_TEMPLATE_INDEX" val="20230965"/>
  <p:tag name="KSO_WM_UNIT_COMPATIBLE" val="0"/>
  <p:tag name="KSO_WM_UNIT_DIAGRAM_ISNUMVISUAL" val="0"/>
  <p:tag name="KSO_WM_UNIT_DIAGRAM_ISREFERUNIT" val="0"/>
  <p:tag name="KSO_WM_UNIT_HIGHLIGHT" val="0"/>
  <p:tag name="KSO_WM_UNIT_ID" val="diagram20230965_8*m_h_f*1_8_1"/>
  <p:tag name="KSO_WM_UNIT_INDEX" val="1_8_1"/>
  <p:tag name="KSO_WM_UNIT_LAYERLEVEL" val="1_1_1"/>
  <p:tag name="KSO_WM_UNIT_NOCLEAR" val="0"/>
  <p:tag name="KSO_WM_UNIT_PRESET_TEXT" val="单击此处输入项正文"/>
  <p:tag name="KSO_WM_UNIT_SUBTYPE" val="a"/>
  <p:tag name="KSO_WM_UNIT_TEXT_FILL_FORE_SCHEMECOLOR_INDEX" val="13"/>
  <p:tag name="KSO_WM_UNIT_TEXT_FILL_TYPE" val="1"/>
  <p:tag name="KSO_WM_UNIT_TYPE" val="m_h_f"/>
  <p:tag name="KSO_WM_UNIT_USESOURCEFORMAT_APPLY" val="0"/>
  <p:tag name="KSO_WM_UNIT_VALUE" val="60"/>
</p:tagLst>
</file>

<file path=ppt/tags/tag223.xml><?xml version="1.0" encoding="utf-8"?>
<p:tagLst xmlns:p="http://schemas.openxmlformats.org/presentationml/2006/main">
  <p:tag name="KSO_WM_BEAUTIFY_FLAG" val="#wm#"/>
  <p:tag name="KSO_WM_DIAGRAM_COLOR_TEXT_CAN_REMOVE" val="n"/>
  <p:tag name="KSO_WM_DIAGRAM_COLOR_TRICK" val="1"/>
  <p:tag name="KSO_WM_DIAGRAM_GROUP_CODE" val="m1-1"/>
  <p:tag name="KSO_WM_DIAGRAM_MAX_ITEMCNT" val="12"/>
  <p:tag name="KSO_WM_DIAGRAM_MIN_ITEMCNT" val="2"/>
  <p:tag name="KSO_WM_DIAGRAM_VERSION" val="3"/>
  <p:tag name="KSO_WM_DIAGRAM_VIRTUALLY_FRAME" val="{&quot;height&quot;:324.9000000000001,&quot;width&quot;:863.15}"/>
  <p:tag name="KSO_WM_TAG_VERSION" val="3.0"/>
  <p:tag name="KSO_WM_TEMPLATE_CATEGORY" val="diagram"/>
  <p:tag name="KSO_WM_TEMPLATE_INDEX" val="20230965"/>
  <p:tag name="KSO_WM_UNIT_COMPATIBLE" val="0"/>
  <p:tag name="KSO_WM_UNIT_DIAGRAM_ISNUMVISUAL" val="0"/>
  <p:tag name="KSO_WM_UNIT_DIAGRAM_ISREFERUNIT" val="0"/>
  <p:tag name="KSO_WM_UNIT_HIGHLIGHT" val="0"/>
  <p:tag name="KSO_WM_UNIT_ID" val="diagram20230965_8*m_i*1_1"/>
  <p:tag name="KSO_WM_UNIT_INDEX" val="1_1"/>
  <p:tag name="KSO_WM_UNIT_LAYERLEVEL" val="1_1"/>
  <p:tag name="KSO_WM_UNIT_LINE_FILL_TYPE" val="2"/>
  <p:tag name="KSO_WM_UNIT_LINE_FORE_SCHEMECOLOR_INDEX" val="5"/>
  <p:tag name="KSO_WM_UNIT_TYPE" val="m_i"/>
  <p:tag name="KSO_WM_UNIT_USESOURCEFORMAT_APPLY" val="0"/>
</p:tagLst>
</file>

<file path=ppt/tags/tag224.xml><?xml version="1.0" encoding="utf-8"?>
<p:tagLst xmlns:p="http://schemas.openxmlformats.org/presentationml/2006/main">
  <p:tag name="KSO_WM_BEAUTIFY_FLAG" val="#wm#"/>
  <p:tag name="KSO_WM_DIAGRAM_COLOR_TEXT_CAN_REMOVE" val="n"/>
  <p:tag name="KSO_WM_DIAGRAM_COLOR_TRICK" val="1"/>
  <p:tag name="KSO_WM_DIAGRAM_GROUP_CODE" val="m1-1"/>
  <p:tag name="KSO_WM_DIAGRAM_MAX_ITEMCNT" val="12"/>
  <p:tag name="KSO_WM_DIAGRAM_MIN_ITEMCNT" val="2"/>
  <p:tag name="KSO_WM_DIAGRAM_VERSION" val="3"/>
  <p:tag name="KSO_WM_DIAGRAM_VIRTUALLY_FRAME" val="{&quot;height&quot;:324.9000000000001,&quot;width&quot;:863.15}"/>
  <p:tag name="KSO_WM_TAG_VERSION" val="3.0"/>
  <p:tag name="KSO_WM_TEMPLATE_CATEGORY" val="diagram"/>
  <p:tag name="KSO_WM_TEMPLATE_INDEX" val="20230965"/>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30965_8*m_h_i*1_1_2"/>
  <p:tag name="KSO_WM_UNIT_INDEX" val="1_1_2"/>
  <p:tag name="KSO_WM_UNIT_LAYERLEVEL" val="1_1_1"/>
  <p:tag name="KSO_WM_UNIT_LINE_FILL_TYPE" val="2"/>
  <p:tag name="KSO_WM_UNIT_LINE_FORE_SCHEMECOLOR_INDEX" val="5"/>
  <p:tag name="KSO_WM_UNIT_TEXT_FILL_FORE_SCHEMECOLOR_INDEX" val="5"/>
  <p:tag name="KSO_WM_UNIT_TEXT_FILL_TYPE" val="1"/>
  <p:tag name="KSO_WM_UNIT_TYPE" val="m_h_i"/>
  <p:tag name="KSO_WM_UNIT_USESOURCEFORMAT_APPLY" val="0"/>
</p:tagLst>
</file>

<file path=ppt/tags/tag225.xml><?xml version="1.0" encoding="utf-8"?>
<p:tagLst xmlns:p="http://schemas.openxmlformats.org/presentationml/2006/main">
  <p:tag name="KSO_WM_BEAUTIFY_FLAG" val="#wm#"/>
  <p:tag name="KSO_WM_DIAGRAM_COLOR_TEXT_CAN_REMOVE" val="n"/>
  <p:tag name="KSO_WM_DIAGRAM_COLOR_TRICK" val="1"/>
  <p:tag name="KSO_WM_DIAGRAM_GROUP_CODE" val="m1-1"/>
  <p:tag name="KSO_WM_DIAGRAM_MAX_ITEMCNT" val="12"/>
  <p:tag name="KSO_WM_DIAGRAM_MIN_ITEMCNT" val="2"/>
  <p:tag name="KSO_WM_DIAGRAM_VERSION" val="3"/>
  <p:tag name="KSO_WM_DIAGRAM_VIRTUALLY_FRAME" val="{&quot;height&quot;:324.9000000000001,&quot;width&quot;:863.15}"/>
  <p:tag name="KSO_WM_TAG_VERSION" val="3.0"/>
  <p:tag name="KSO_WM_TEMPLATE_CATEGORY" val="diagram"/>
  <p:tag name="KSO_WM_TEMPLATE_INDEX" val="20230965"/>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30965_8*m_h_i*1_3_2"/>
  <p:tag name="KSO_WM_UNIT_INDEX" val="1_3_2"/>
  <p:tag name="KSO_WM_UNIT_LAYERLEVEL" val="1_1_1"/>
  <p:tag name="KSO_WM_UNIT_LINE_FILL_TYPE" val="2"/>
  <p:tag name="KSO_WM_UNIT_LINE_FORE_SCHEMECOLOR_INDEX" val="5"/>
  <p:tag name="KSO_WM_UNIT_TEXT_FILL_FORE_SCHEMECOLOR_INDEX" val="5"/>
  <p:tag name="KSO_WM_UNIT_TEXT_FILL_TYPE" val="1"/>
  <p:tag name="KSO_WM_UNIT_TYPE" val="m_h_i"/>
  <p:tag name="KSO_WM_UNIT_USESOURCEFORMAT_APPLY" val="0"/>
</p:tagLst>
</file>

<file path=ppt/tags/tag226.xml><?xml version="1.0" encoding="utf-8"?>
<p:tagLst xmlns:p="http://schemas.openxmlformats.org/presentationml/2006/main">
  <p:tag name="KSO_WM_BEAUTIFY_FLAG" val="#wm#"/>
  <p:tag name="KSO_WM_DIAGRAM_COLOR_TEXT_CAN_REMOVE" val="n"/>
  <p:tag name="KSO_WM_DIAGRAM_COLOR_TRICK" val="1"/>
  <p:tag name="KSO_WM_DIAGRAM_GROUP_CODE" val="m1-1"/>
  <p:tag name="KSO_WM_DIAGRAM_MAX_ITEMCNT" val="12"/>
  <p:tag name="KSO_WM_DIAGRAM_MIN_ITEMCNT" val="2"/>
  <p:tag name="KSO_WM_DIAGRAM_VERSION" val="3"/>
  <p:tag name="KSO_WM_DIAGRAM_VIRTUALLY_FRAME" val="{&quot;height&quot;:324.9000000000001,&quot;width&quot;:863.15}"/>
  <p:tag name="KSO_WM_TAG_VERSION" val="3.0"/>
  <p:tag name="KSO_WM_TEMPLATE_CATEGORY" val="diagram"/>
  <p:tag name="KSO_WM_TEMPLATE_INDEX" val="20230965"/>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30965_8*m_h_i*1_5_2"/>
  <p:tag name="KSO_WM_UNIT_INDEX" val="1_5_2"/>
  <p:tag name="KSO_WM_UNIT_LAYERLEVEL" val="1_1_1"/>
  <p:tag name="KSO_WM_UNIT_LINE_FILL_TYPE" val="2"/>
  <p:tag name="KSO_WM_UNIT_LINE_FORE_SCHEMECOLOR_INDEX" val="5"/>
  <p:tag name="KSO_WM_UNIT_TEXT_FILL_FORE_SCHEMECOLOR_INDEX" val="5"/>
  <p:tag name="KSO_WM_UNIT_TEXT_FILL_TYPE" val="1"/>
  <p:tag name="KSO_WM_UNIT_TYPE" val="m_h_i"/>
  <p:tag name="KSO_WM_UNIT_USESOURCEFORMAT_APPLY" val="0"/>
</p:tagLst>
</file>

<file path=ppt/tags/tag227.xml><?xml version="1.0" encoding="utf-8"?>
<p:tagLst xmlns:p="http://schemas.openxmlformats.org/presentationml/2006/main">
  <p:tag name="KSO_WM_BEAUTIFY_FLAG" val="#wm#"/>
  <p:tag name="KSO_WM_DIAGRAM_COLOR_TEXT_CAN_REMOVE" val="n"/>
  <p:tag name="KSO_WM_DIAGRAM_COLOR_TRICK" val="1"/>
  <p:tag name="KSO_WM_DIAGRAM_GROUP_CODE" val="m1-1"/>
  <p:tag name="KSO_WM_DIAGRAM_MAX_ITEMCNT" val="12"/>
  <p:tag name="KSO_WM_DIAGRAM_MIN_ITEMCNT" val="2"/>
  <p:tag name="KSO_WM_DIAGRAM_VERSION" val="3"/>
  <p:tag name="KSO_WM_DIAGRAM_VIRTUALLY_FRAME" val="{&quot;height&quot;:324.9000000000001,&quot;width&quot;:863.15}"/>
  <p:tag name="KSO_WM_TAG_VERSION" val="3.0"/>
  <p:tag name="KSO_WM_TEMPLATE_CATEGORY" val="diagram"/>
  <p:tag name="KSO_WM_TEMPLATE_INDEX" val="20230965"/>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30965_8*m_h_i*1_7_2"/>
  <p:tag name="KSO_WM_UNIT_INDEX" val="1_7_2"/>
  <p:tag name="KSO_WM_UNIT_LAYERLEVEL" val="1_1_1"/>
  <p:tag name="KSO_WM_UNIT_LINE_FILL_TYPE" val="2"/>
  <p:tag name="KSO_WM_UNIT_LINE_FORE_SCHEMECOLOR_INDEX" val="5"/>
  <p:tag name="KSO_WM_UNIT_TEXT_FILL_FORE_SCHEMECOLOR_INDEX" val="5"/>
  <p:tag name="KSO_WM_UNIT_TEXT_FILL_TYPE" val="1"/>
  <p:tag name="KSO_WM_UNIT_TYPE" val="m_h_i"/>
  <p:tag name="KSO_WM_UNIT_USESOURCEFORMAT_APPLY" val="0"/>
</p:tagLst>
</file>

<file path=ppt/tags/tag228.xml><?xml version="1.0" encoding="utf-8"?>
<p:tagLst xmlns:p="http://schemas.openxmlformats.org/presentationml/2006/main">
  <p:tag name="KSO_WM_BEAUTIFY_FLAG" val="#wm#"/>
  <p:tag name="KSO_WM_DIAGRAM_COLOR_TEXT_CAN_REMOVE" val="n"/>
  <p:tag name="KSO_WM_DIAGRAM_COLOR_TRICK" val="1"/>
  <p:tag name="KSO_WM_DIAGRAM_GROUP_CODE" val="m1-1"/>
  <p:tag name="KSO_WM_DIAGRAM_MAX_ITEMCNT" val="12"/>
  <p:tag name="KSO_WM_DIAGRAM_MIN_ITEMCNT" val="2"/>
  <p:tag name="KSO_WM_DIAGRAM_VERSION" val="3"/>
  <p:tag name="KSO_WM_DIAGRAM_VIRTUALLY_FRAME" val="{&quot;height&quot;:324.9000000000001,&quot;width&quot;:863.15}"/>
  <p:tag name="KSO_WM_TAG_VERSION" val="3.0"/>
  <p:tag name="KSO_WM_TEMPLATE_CATEGORY" val="diagram"/>
  <p:tag name="KSO_WM_TEMPLATE_INDEX" val="20230965"/>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30965_8*m_h_i*1_9_2"/>
  <p:tag name="KSO_WM_UNIT_INDEX" val="1_9_2"/>
  <p:tag name="KSO_WM_UNIT_LAYERLEVEL" val="1_1_1"/>
  <p:tag name="KSO_WM_UNIT_LINE_FILL_TYPE" val="2"/>
  <p:tag name="KSO_WM_UNIT_LINE_FORE_SCHEMECOLOR_INDEX" val="5"/>
  <p:tag name="KSO_WM_UNIT_TEXT_FILL_FORE_SCHEMECOLOR_INDEX" val="5"/>
  <p:tag name="KSO_WM_UNIT_TEXT_FILL_TYPE" val="1"/>
  <p:tag name="KSO_WM_UNIT_TYPE" val="m_h_i"/>
  <p:tag name="KSO_WM_UNIT_USESOURCEFORMAT_APPLY" val="0"/>
</p:tagLst>
</file>

<file path=ppt/tags/tag229.xml><?xml version="1.0" encoding="utf-8"?>
<p:tagLst xmlns:p="http://schemas.openxmlformats.org/presentationml/2006/main">
  <p:tag name="KSO_WM_BEAUTIFY_FLAG" val="#wm#"/>
  <p:tag name="KSO_WM_DIAGRAM_COLOR_TEXT_CAN_REMOVE" val="n"/>
  <p:tag name="KSO_WM_DIAGRAM_COLOR_TRICK" val="1"/>
  <p:tag name="KSO_WM_DIAGRAM_GROUP_CODE" val="m1-1"/>
  <p:tag name="KSO_WM_DIAGRAM_MAX_ITEMCNT" val="12"/>
  <p:tag name="KSO_WM_DIAGRAM_MIN_ITEMCNT" val="2"/>
  <p:tag name="KSO_WM_DIAGRAM_VERSION" val="3"/>
  <p:tag name="KSO_WM_DIAGRAM_VIRTUALLY_FRAME" val="{&quot;height&quot;:324.9000000000001,&quot;width&quot;:863.15}"/>
  <p:tag name="KSO_WM_TAG_VERSION" val="3.0"/>
  <p:tag name="KSO_WM_TEMPLATE_CATEGORY" val="diagram"/>
  <p:tag name="KSO_WM_TEMPLATE_INDEX" val="20230965"/>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30965_8*m_h_i*1_2_2"/>
  <p:tag name="KSO_WM_UNIT_INDEX" val="1_2_2"/>
  <p:tag name="KSO_WM_UNIT_LAYERLEVEL" val="1_1_1"/>
  <p:tag name="KSO_WM_UNIT_LINE_FILL_TYPE" val="2"/>
  <p:tag name="KSO_WM_UNIT_LINE_FORE_SCHEMECOLOR_INDEX" val="5"/>
  <p:tag name="KSO_WM_UNIT_TEXT_FILL_FORE_SCHEMECOLOR_INDEX" val="5"/>
  <p:tag name="KSO_WM_UNIT_TEXT_FILL_TYPE" val="1"/>
  <p:tag name="KSO_WM_UNIT_TYPE" val="m_h_i"/>
  <p:tag name="KSO_WM_UNIT_USESOURCEFORMAT_APPLY" val="0"/>
</p:tagLst>
</file>

<file path=ppt/tags/tag230.xml><?xml version="1.0" encoding="utf-8"?>
<p:tagLst xmlns:p="http://schemas.openxmlformats.org/presentationml/2006/main">
  <p:tag name="KSO_WM_BEAUTIFY_FLAG" val="#wm#"/>
  <p:tag name="KSO_WM_DIAGRAM_COLOR_TEXT_CAN_REMOVE" val="n"/>
  <p:tag name="KSO_WM_DIAGRAM_COLOR_TRICK" val="1"/>
  <p:tag name="KSO_WM_DIAGRAM_GROUP_CODE" val="m1-1"/>
  <p:tag name="KSO_WM_DIAGRAM_MAX_ITEMCNT" val="12"/>
  <p:tag name="KSO_WM_DIAGRAM_MIN_ITEMCNT" val="2"/>
  <p:tag name="KSO_WM_DIAGRAM_VERSION" val="3"/>
  <p:tag name="KSO_WM_DIAGRAM_VIRTUALLY_FRAME" val="{&quot;height&quot;:324.9000000000001,&quot;width&quot;:863.15}"/>
  <p:tag name="KSO_WM_TAG_VERSION" val="3.0"/>
  <p:tag name="KSO_WM_TEMPLATE_CATEGORY" val="diagram"/>
  <p:tag name="KSO_WM_TEMPLATE_INDEX" val="20230965"/>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30965_8*m_h_i*1_4_1"/>
  <p:tag name="KSO_WM_UNIT_INDEX" val="1_4_1"/>
  <p:tag name="KSO_WM_UNIT_LAYERLEVEL" val="1_1_1"/>
  <p:tag name="KSO_WM_UNIT_LINE_FILL_TYPE" val="2"/>
  <p:tag name="KSO_WM_UNIT_LINE_FORE_SCHEMECOLOR_INDEX" val="5"/>
  <p:tag name="KSO_WM_UNIT_TEXT_FILL_FORE_SCHEMECOLOR_INDEX" val="5"/>
  <p:tag name="KSO_WM_UNIT_TEXT_FILL_TYPE" val="1"/>
  <p:tag name="KSO_WM_UNIT_TYPE" val="m_h_i"/>
  <p:tag name="KSO_WM_UNIT_USESOURCEFORMAT_APPLY" val="0"/>
</p:tagLst>
</file>

<file path=ppt/tags/tag231.xml><?xml version="1.0" encoding="utf-8"?>
<p:tagLst xmlns:p="http://schemas.openxmlformats.org/presentationml/2006/main">
  <p:tag name="KSO_WM_BEAUTIFY_FLAG" val="#wm#"/>
  <p:tag name="KSO_WM_DIAGRAM_COLOR_TEXT_CAN_REMOVE" val="n"/>
  <p:tag name="KSO_WM_DIAGRAM_COLOR_TRICK" val="1"/>
  <p:tag name="KSO_WM_DIAGRAM_GROUP_CODE" val="m1-1"/>
  <p:tag name="KSO_WM_DIAGRAM_MAX_ITEMCNT" val="12"/>
  <p:tag name="KSO_WM_DIAGRAM_MIN_ITEMCNT" val="2"/>
  <p:tag name="KSO_WM_DIAGRAM_VERSION" val="3"/>
  <p:tag name="KSO_WM_DIAGRAM_VIRTUALLY_FRAME" val="{&quot;height&quot;:324.9000000000001,&quot;width&quot;:863.15}"/>
  <p:tag name="KSO_WM_TAG_VERSION" val="3.0"/>
  <p:tag name="KSO_WM_TEMPLATE_CATEGORY" val="diagram"/>
  <p:tag name="KSO_WM_TEMPLATE_INDEX" val="20230965"/>
  <p:tag name="KSO_WM_UNIT_COMPATIBLE" val="0"/>
  <p:tag name="KSO_WM_UNIT_DIAGRAM_ISNUMVISUAL" val="0"/>
  <p:tag name="KSO_WM_UNIT_DIAGRAM_ISREFERUNIT" val="0"/>
  <p:tag name="KSO_WM_UNIT_HIGHLIGHT" val="0"/>
  <p:tag name="KSO_WM_UNIT_ID" val="diagram20230965_8*m_h_i*1_4_2"/>
  <p:tag name="KSO_WM_UNIT_INDEX" val="1_4_2"/>
  <p:tag name="KSO_WM_UNIT_LAYERLEVEL" val="1_1_1"/>
  <p:tag name="KSO_WM_UNIT_LINE_FILL_TYPE" val="2"/>
  <p:tag name="KSO_WM_UNIT_LINE_FORE_SCHEMECOLOR_INDEX" val="5"/>
  <p:tag name="KSO_WM_UNIT_TYPE" val="m_h_i"/>
  <p:tag name="KSO_WM_UNIT_USESOURCEFORMAT_APPLY" val="0"/>
</p:tagLst>
</file>

<file path=ppt/tags/tag232.xml><?xml version="1.0" encoding="utf-8"?>
<p:tagLst xmlns:p="http://schemas.openxmlformats.org/presentationml/2006/main">
  <p:tag name="KSO_WM_BEAUTIFY_FLAG" val="#wm#"/>
  <p:tag name="KSO_WM_DIAGRAM_COLOR_TEXT_CAN_REMOVE" val="n"/>
  <p:tag name="KSO_WM_DIAGRAM_COLOR_TRICK" val="1"/>
  <p:tag name="KSO_WM_DIAGRAM_GROUP_CODE" val="m1-1"/>
  <p:tag name="KSO_WM_DIAGRAM_MAX_ITEMCNT" val="12"/>
  <p:tag name="KSO_WM_DIAGRAM_MIN_ITEMCNT" val="2"/>
  <p:tag name="KSO_WM_DIAGRAM_VERSION" val="3"/>
  <p:tag name="KSO_WM_DIAGRAM_VIRTUALLY_FRAME" val="{&quot;height&quot;:324.9000000000001,&quot;width&quot;:863.15}"/>
  <p:tag name="KSO_WM_TAG_VERSION" val="3.0"/>
  <p:tag name="KSO_WM_TEMPLATE_CATEGORY" val="diagram"/>
  <p:tag name="KSO_WM_TEMPLATE_INDEX" val="20230965"/>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30965_8*m_h_i*1_6_2"/>
  <p:tag name="KSO_WM_UNIT_INDEX" val="1_6_2"/>
  <p:tag name="KSO_WM_UNIT_LAYERLEVEL" val="1_1_1"/>
  <p:tag name="KSO_WM_UNIT_LINE_FILL_TYPE" val="2"/>
  <p:tag name="KSO_WM_UNIT_LINE_FORE_SCHEMECOLOR_INDEX" val="5"/>
  <p:tag name="KSO_WM_UNIT_TEXT_FILL_FORE_SCHEMECOLOR_INDEX" val="5"/>
  <p:tag name="KSO_WM_UNIT_TEXT_FILL_TYPE" val="1"/>
  <p:tag name="KSO_WM_UNIT_TYPE" val="m_h_i"/>
  <p:tag name="KSO_WM_UNIT_USESOURCEFORMAT_APPLY" val="0"/>
</p:tagLst>
</file>

<file path=ppt/tags/tag233.xml><?xml version="1.0" encoding="utf-8"?>
<p:tagLst xmlns:p="http://schemas.openxmlformats.org/presentationml/2006/main">
  <p:tag name="KSO_WM_BEAUTIFY_FLAG" val="#wm#"/>
  <p:tag name="KSO_WM_DIAGRAM_COLOR_TEXT_CAN_REMOVE" val="n"/>
  <p:tag name="KSO_WM_DIAGRAM_COLOR_TRICK" val="1"/>
  <p:tag name="KSO_WM_DIAGRAM_GROUP_CODE" val="m1-1"/>
  <p:tag name="KSO_WM_DIAGRAM_MAX_ITEMCNT" val="12"/>
  <p:tag name="KSO_WM_DIAGRAM_MIN_ITEMCNT" val="2"/>
  <p:tag name="KSO_WM_DIAGRAM_VERSION" val="3"/>
  <p:tag name="KSO_WM_DIAGRAM_VIRTUALLY_FRAME" val="{&quot;height&quot;:324.9000000000001,&quot;width&quot;:863.15}"/>
  <p:tag name="KSO_WM_TAG_VERSION" val="3.0"/>
  <p:tag name="KSO_WM_TEMPLATE_CATEGORY" val="diagram"/>
  <p:tag name="KSO_WM_TEMPLATE_INDEX" val="20230965"/>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30965_8*m_h_i*1_8_2"/>
  <p:tag name="KSO_WM_UNIT_INDEX" val="1_8_2"/>
  <p:tag name="KSO_WM_UNIT_LAYERLEVEL" val="1_1_1"/>
  <p:tag name="KSO_WM_UNIT_LINE_FILL_TYPE" val="2"/>
  <p:tag name="KSO_WM_UNIT_LINE_FORE_SCHEMECOLOR_INDEX" val="5"/>
  <p:tag name="KSO_WM_UNIT_TEXT_FILL_FORE_SCHEMECOLOR_INDEX" val="5"/>
  <p:tag name="KSO_WM_UNIT_TEXT_FILL_TYPE" val="1"/>
  <p:tag name="KSO_WM_UNIT_TYPE" val="m_h_i"/>
  <p:tag name="KSO_WM_UNIT_USESOURCEFORMAT_APPLY" val="0"/>
</p:tagLst>
</file>

<file path=ppt/tags/tag234.xml><?xml version="1.0" encoding="utf-8"?>
<p:tagLst xmlns:p="http://schemas.openxmlformats.org/presentationml/2006/main">
  <p:tag name="KSO_WM_TEMPLATE_CATEGORY" val="custom"/>
  <p:tag name="KSO_WM_TEMPLATE_INDEX" val="20230228"/>
</p:tagLst>
</file>

<file path=ppt/tags/tag235.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41.02677165354334,&quot;width&quot;:860.0907086614174}"/>
  <p:tag name="KSO_WM_TAG_VERSION" val="3.0"/>
  <p:tag name="KSO_WM_TEMPLATE_CATEGORY" val="diagram"/>
  <p:tag name="KSO_WM_TEMPLATE_INDEX" val="20231295"/>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295_5*l_h_i*1_1_2"/>
  <p:tag name="KSO_WM_UNIT_INDEX" val="1_1_2"/>
  <p:tag name="KSO_WM_UNIT_LAYERLEVEL" val="1_1_1"/>
  <p:tag name="KSO_WM_UNIT_TEXT_FILL_FORE_SCHEMECOLOR_INDEX" val="1"/>
  <p:tag name="KSO_WM_UNIT_TEXT_FILL_TYPE" val="1"/>
  <p:tag name="KSO_WM_UNIT_TYPE" val="l_h_i"/>
  <p:tag name="KSO_WM_UNIT_USESOURCEFORMAT_APPLY" val="0"/>
</p:tagLst>
</file>

<file path=ppt/tags/tag236.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41.02677165354334,&quot;width&quot;:860.0907086614174}"/>
  <p:tag name="KSO_WM_TAG_VERSION" val="3.0"/>
  <p:tag name="KSO_WM_TEMPLATE_CATEGORY" val="diagram"/>
  <p:tag name="KSO_WM_TEMPLATE_INDEX" val="20231295"/>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295_5*l_h_i*1_1_3"/>
  <p:tag name="KSO_WM_UNIT_INDEX" val="1_1_3"/>
  <p:tag name="KSO_WM_UNIT_LAYERLEVEL" val="1_1_1"/>
  <p:tag name="KSO_WM_UNIT_TEXT_FILL_FORE_SCHEMECOLOR_INDEX" val="1"/>
  <p:tag name="KSO_WM_UNIT_TEXT_FILL_TYPE" val="1"/>
  <p:tag name="KSO_WM_UNIT_TYPE" val="l_h_i"/>
  <p:tag name="KSO_WM_UNIT_USESOURCEFORMAT_APPLY" val="0"/>
</p:tagLst>
</file>

<file path=ppt/tags/tag237.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41.02677165354334,&quot;width&quot;:860.0907086614174}"/>
  <p:tag name="KSO_WM_TAG_VERSION" val="3.0"/>
  <p:tag name="KSO_WM_TEMPLATE_CATEGORY" val="diagram"/>
  <p:tag name="KSO_WM_TEMPLATE_INDEX" val="20231295"/>
  <p:tag name="KSO_WM_UNIT_COMPATIBLE" val="0"/>
  <p:tag name="KSO_WM_UNIT_DIAGRAM_ISNUMVISUAL" val="0"/>
  <p:tag name="KSO_WM_UNIT_DIAGRAM_ISREFERUNIT" val="0"/>
  <p:tag name="KSO_WM_UNIT_HIGHLIGHT" val="0"/>
  <p:tag name="KSO_WM_UNIT_ID" val="diagram20231295_5*l_h_i*1_1_1"/>
  <p:tag name="KSO_WM_UNIT_INDEX" val="1_1_1"/>
  <p:tag name="KSO_WM_UNIT_LAYERLEVEL" val="1_1_1"/>
  <p:tag name="KSO_WM_UNIT_SUBTYPE" val="d"/>
  <p:tag name="KSO_WM_UNIT_TEXT_FILL_FORE_SCHEMECOLOR_INDEX" val="2"/>
  <p:tag name="KSO_WM_UNIT_TEXT_FILL_TYPE" val="1"/>
  <p:tag name="KSO_WM_UNIT_TYPE" val="l_h_i"/>
  <p:tag name="KSO_WM_UNIT_USESOURCEFORMAT_APPLY" val="0"/>
</p:tagLst>
</file>

<file path=ppt/tags/tag238.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41.02677165354334,&quot;width&quot;:860.0907086614174}"/>
  <p:tag name="KSO_WM_TAG_VERSION" val="3.0"/>
  <p:tag name="KSO_WM_TEMPLATE_CATEGORY" val="diagram"/>
  <p:tag name="KSO_WM_TEMPLATE_INDEX" val="20231295"/>
  <p:tag name="KSO_WM_UNIT_COMPATIBLE" val="0"/>
  <p:tag name="KSO_WM_UNIT_DIAGRAM_ISNUMVISUAL" val="0"/>
  <p:tag name="KSO_WM_UNIT_DIAGRAM_ISREFERUNIT" val="0"/>
  <p:tag name="KSO_WM_UNIT_HIGHLIGHT" val="0"/>
  <p:tag name="KSO_WM_UNIT_ID" val="diagram20231295_5*l_h_f*1_1_1"/>
  <p:tag name="KSO_WM_UNIT_INDEX" val="1_1_1"/>
  <p:tag name="KSO_WM_UNIT_LAYERLEVEL" val="1_1_1"/>
  <p:tag name="KSO_WM_UNIT_NOCLEAR" val="0"/>
  <p:tag name="KSO_WM_UNIT_PRESET_TEXT" val="单击此处输入你的正文文字是您思想的提炼为了最终演示发布的良好效果"/>
  <p:tag name="KSO_WM_UNIT_SUBTYPE" val="a"/>
  <p:tag name="KSO_WM_UNIT_TEXT_FILL_FORE_SCHEMECOLOR_INDEX" val="13"/>
  <p:tag name="KSO_WM_UNIT_TEXT_FILL_TYPE" val="1"/>
  <p:tag name="KSO_WM_UNIT_TYPE" val="l_h_f"/>
  <p:tag name="KSO_WM_UNIT_USESOURCEFORMAT_APPLY" val="0"/>
</p:tagLst>
</file>

<file path=ppt/tags/tag239.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41.02677165354334,&quot;width&quot;:860.0907086614174}"/>
  <p:tag name="KSO_WM_TAG_VERSION" val="3.0"/>
  <p:tag name="KSO_WM_TEMPLATE_CATEGORY" val="diagram"/>
  <p:tag name="KSO_WM_TEMPLATE_INDEX" val="20231295"/>
  <p:tag name="KSO_WM_UNIT_COMPATIBLE" val="0"/>
  <p:tag name="KSO_WM_UNIT_DIAGRAM_ISNUMVISUAL" val="0"/>
  <p:tag name="KSO_WM_UNIT_DIAGRAM_ISREFERUNIT" val="0"/>
  <p:tag name="KSO_WM_UNIT_FILL_FORE_SCHEMECOLOR_INDEX" val="6"/>
  <p:tag name="KSO_WM_UNIT_FILL_TYPE" val="1"/>
  <p:tag name="KSO_WM_UNIT_HIGHLIGHT" val="0"/>
  <p:tag name="KSO_WM_UNIT_ID" val="diagram20231295_5*l_h_i*1_2_2"/>
  <p:tag name="KSO_WM_UNIT_INDEX" val="1_2_2"/>
  <p:tag name="KSO_WM_UNIT_LAYERLEVEL" val="1_1_1"/>
  <p:tag name="KSO_WM_UNIT_TEXT_FILL_FORE_SCHEMECOLOR_INDEX" val="1"/>
  <p:tag name="KSO_WM_UNIT_TEXT_FILL_TYPE" val="1"/>
  <p:tag name="KSO_WM_UNIT_TYPE" val="l_h_i"/>
  <p:tag name="KSO_WM_UNIT_USESOURCEFORMAT_APPLY" val="0"/>
</p:tagLst>
</file>

<file path=ppt/tags/tag240.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41.02677165354334,&quot;width&quot;:860.0907086614174}"/>
  <p:tag name="KSO_WM_TAG_VERSION" val="3.0"/>
  <p:tag name="KSO_WM_TEMPLATE_CATEGORY" val="diagram"/>
  <p:tag name="KSO_WM_TEMPLATE_INDEX" val="20231295"/>
  <p:tag name="KSO_WM_UNIT_COMPATIBLE" val="0"/>
  <p:tag name="KSO_WM_UNIT_DIAGRAM_ISNUMVISUAL" val="0"/>
  <p:tag name="KSO_WM_UNIT_DIAGRAM_ISREFERUNIT" val="0"/>
  <p:tag name="KSO_WM_UNIT_FILL_FORE_SCHEMECOLOR_INDEX" val="6"/>
  <p:tag name="KSO_WM_UNIT_FILL_TYPE" val="1"/>
  <p:tag name="KSO_WM_UNIT_HIGHLIGHT" val="0"/>
  <p:tag name="KSO_WM_UNIT_ID" val="diagram20231295_5*l_h_i*1_2_3"/>
  <p:tag name="KSO_WM_UNIT_INDEX" val="1_2_3"/>
  <p:tag name="KSO_WM_UNIT_LAYERLEVEL" val="1_1_1"/>
  <p:tag name="KSO_WM_UNIT_TEXT_FILL_FORE_SCHEMECOLOR_INDEX" val="1"/>
  <p:tag name="KSO_WM_UNIT_TEXT_FILL_TYPE" val="1"/>
  <p:tag name="KSO_WM_UNIT_TYPE" val="l_h_i"/>
  <p:tag name="KSO_WM_UNIT_USESOURCEFORMAT_APPLY" val="0"/>
</p:tagLst>
</file>

<file path=ppt/tags/tag241.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41.02677165354334,&quot;width&quot;:860.0907086614174}"/>
  <p:tag name="KSO_WM_TAG_VERSION" val="3.0"/>
  <p:tag name="KSO_WM_TEMPLATE_CATEGORY" val="diagram"/>
  <p:tag name="KSO_WM_TEMPLATE_INDEX" val="20231295"/>
  <p:tag name="KSO_WM_UNIT_COMPATIBLE" val="0"/>
  <p:tag name="KSO_WM_UNIT_DIAGRAM_ISNUMVISUAL" val="0"/>
  <p:tag name="KSO_WM_UNIT_DIAGRAM_ISREFERUNIT" val="0"/>
  <p:tag name="KSO_WM_UNIT_HIGHLIGHT" val="0"/>
  <p:tag name="KSO_WM_UNIT_ID" val="diagram20231295_5*l_h_i*1_2_1"/>
  <p:tag name="KSO_WM_UNIT_INDEX" val="1_2_1"/>
  <p:tag name="KSO_WM_UNIT_LAYERLEVEL" val="1_1_1"/>
  <p:tag name="KSO_WM_UNIT_SUBTYPE" val="d"/>
  <p:tag name="KSO_WM_UNIT_TEXT_FILL_FORE_SCHEMECOLOR_INDEX" val="2"/>
  <p:tag name="KSO_WM_UNIT_TEXT_FILL_TYPE" val="1"/>
  <p:tag name="KSO_WM_UNIT_TYPE" val="l_h_i"/>
  <p:tag name="KSO_WM_UNIT_USESOURCEFORMAT_APPLY" val="0"/>
</p:tagLst>
</file>

<file path=ppt/tags/tag242.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41.02677165354334,&quot;width&quot;:860.0907086614174}"/>
  <p:tag name="KSO_WM_TAG_VERSION" val="3.0"/>
  <p:tag name="KSO_WM_TEMPLATE_CATEGORY" val="diagram"/>
  <p:tag name="KSO_WM_TEMPLATE_INDEX" val="20231295"/>
  <p:tag name="KSO_WM_UNIT_COMPATIBLE" val="0"/>
  <p:tag name="KSO_WM_UNIT_DIAGRAM_ISNUMVISUAL" val="0"/>
  <p:tag name="KSO_WM_UNIT_DIAGRAM_ISREFERUNIT" val="0"/>
  <p:tag name="KSO_WM_UNIT_HIGHLIGHT" val="0"/>
  <p:tag name="KSO_WM_UNIT_ID" val="diagram20231295_5*l_h_f*1_2_1"/>
  <p:tag name="KSO_WM_UNIT_INDEX" val="1_2_1"/>
  <p:tag name="KSO_WM_UNIT_LAYERLEVEL" val="1_1_1"/>
  <p:tag name="KSO_WM_UNIT_NOCLEAR" val="0"/>
  <p:tag name="KSO_WM_UNIT_PRESET_TEXT" val="单击此处输入你的正文文字是您思想的提炼为了最终演示发布的良好效果"/>
  <p:tag name="KSO_WM_UNIT_SUBTYPE" val="a"/>
  <p:tag name="KSO_WM_UNIT_TEXT_FILL_FORE_SCHEMECOLOR_INDEX" val="13"/>
  <p:tag name="KSO_WM_UNIT_TEXT_FILL_TYPE" val="1"/>
  <p:tag name="KSO_WM_UNIT_TYPE" val="l_h_f"/>
  <p:tag name="KSO_WM_UNIT_USESOURCEFORMAT_APPLY" val="0"/>
</p:tagLst>
</file>

<file path=ppt/tags/tag243.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41.02677165354334,&quot;width&quot;:860.0907086614174}"/>
  <p:tag name="KSO_WM_TAG_VERSION" val="3.0"/>
  <p:tag name="KSO_WM_TEMPLATE_CATEGORY" val="diagram"/>
  <p:tag name="KSO_WM_TEMPLATE_INDEX" val="20231295"/>
  <p:tag name="KSO_WM_UNIT_COMPATIBLE" val="0"/>
  <p:tag name="KSO_WM_UNIT_DIAGRAM_ISNUMVISUAL" val="0"/>
  <p:tag name="KSO_WM_UNIT_DIAGRAM_ISREFERUNIT" val="0"/>
  <p:tag name="KSO_WM_UNIT_FILL_FORE_SCHEMECOLOR_INDEX" val="7"/>
  <p:tag name="KSO_WM_UNIT_FILL_TYPE" val="1"/>
  <p:tag name="KSO_WM_UNIT_HIGHLIGHT" val="0"/>
  <p:tag name="KSO_WM_UNIT_ID" val="diagram20231295_5*l_h_i*1_3_2"/>
  <p:tag name="KSO_WM_UNIT_INDEX" val="1_3_2"/>
  <p:tag name="KSO_WM_UNIT_LAYERLEVEL" val="1_1_1"/>
  <p:tag name="KSO_WM_UNIT_TEXT_FILL_FORE_SCHEMECOLOR_INDEX" val="1"/>
  <p:tag name="KSO_WM_UNIT_TEXT_FILL_TYPE" val="1"/>
  <p:tag name="KSO_WM_UNIT_TYPE" val="l_h_i"/>
  <p:tag name="KSO_WM_UNIT_USESOURCEFORMAT_APPLY" val="0"/>
</p:tagLst>
</file>

<file path=ppt/tags/tag244.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41.02677165354334,&quot;width&quot;:860.0907086614174}"/>
  <p:tag name="KSO_WM_TAG_VERSION" val="3.0"/>
  <p:tag name="KSO_WM_TEMPLATE_CATEGORY" val="diagram"/>
  <p:tag name="KSO_WM_TEMPLATE_INDEX" val="20231295"/>
  <p:tag name="KSO_WM_UNIT_COMPATIBLE" val="0"/>
  <p:tag name="KSO_WM_UNIT_DIAGRAM_ISNUMVISUAL" val="0"/>
  <p:tag name="KSO_WM_UNIT_DIAGRAM_ISREFERUNIT" val="0"/>
  <p:tag name="KSO_WM_UNIT_FILL_FORE_SCHEMECOLOR_INDEX" val="7"/>
  <p:tag name="KSO_WM_UNIT_FILL_TYPE" val="1"/>
  <p:tag name="KSO_WM_UNIT_HIGHLIGHT" val="0"/>
  <p:tag name="KSO_WM_UNIT_ID" val="diagram20231295_5*l_h_i*1_3_3"/>
  <p:tag name="KSO_WM_UNIT_INDEX" val="1_3_3"/>
  <p:tag name="KSO_WM_UNIT_LAYERLEVEL" val="1_1_1"/>
  <p:tag name="KSO_WM_UNIT_TEXT_FILL_FORE_SCHEMECOLOR_INDEX" val="1"/>
  <p:tag name="KSO_WM_UNIT_TEXT_FILL_TYPE" val="1"/>
  <p:tag name="KSO_WM_UNIT_TYPE" val="l_h_i"/>
  <p:tag name="KSO_WM_UNIT_USESOURCEFORMAT_APPLY" val="0"/>
</p:tagLst>
</file>

<file path=ppt/tags/tag245.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41.02677165354334,&quot;width&quot;:860.0907086614174}"/>
  <p:tag name="KSO_WM_TAG_VERSION" val="3.0"/>
  <p:tag name="KSO_WM_TEMPLATE_CATEGORY" val="diagram"/>
  <p:tag name="KSO_WM_TEMPLATE_INDEX" val="20231295"/>
  <p:tag name="KSO_WM_UNIT_COMPATIBLE" val="0"/>
  <p:tag name="KSO_WM_UNIT_DIAGRAM_ISNUMVISUAL" val="0"/>
  <p:tag name="KSO_WM_UNIT_DIAGRAM_ISREFERUNIT" val="0"/>
  <p:tag name="KSO_WM_UNIT_HIGHLIGHT" val="0"/>
  <p:tag name="KSO_WM_UNIT_ID" val="diagram20231295_5*l_h_i*1_3_1"/>
  <p:tag name="KSO_WM_UNIT_INDEX" val="1_3_1"/>
  <p:tag name="KSO_WM_UNIT_LAYERLEVEL" val="1_1_1"/>
  <p:tag name="KSO_WM_UNIT_SUBTYPE" val="d"/>
  <p:tag name="KSO_WM_UNIT_TEXT_FILL_FORE_SCHEMECOLOR_INDEX" val="2"/>
  <p:tag name="KSO_WM_UNIT_TEXT_FILL_TYPE" val="1"/>
  <p:tag name="KSO_WM_UNIT_TYPE" val="l_h_i"/>
  <p:tag name="KSO_WM_UNIT_USESOURCEFORMAT_APPLY" val="0"/>
</p:tagLst>
</file>

<file path=ppt/tags/tag246.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41.02677165354334,&quot;width&quot;:860.0907086614174}"/>
  <p:tag name="KSO_WM_TAG_VERSION" val="3.0"/>
  <p:tag name="KSO_WM_TEMPLATE_CATEGORY" val="diagram"/>
  <p:tag name="KSO_WM_TEMPLATE_INDEX" val="20231295"/>
  <p:tag name="KSO_WM_UNIT_COMPATIBLE" val="0"/>
  <p:tag name="KSO_WM_UNIT_DIAGRAM_ISNUMVISUAL" val="0"/>
  <p:tag name="KSO_WM_UNIT_DIAGRAM_ISREFERUNIT" val="0"/>
  <p:tag name="KSO_WM_UNIT_HIGHLIGHT" val="0"/>
  <p:tag name="KSO_WM_UNIT_ID" val="diagram20231295_5*l_h_f*1_3_1"/>
  <p:tag name="KSO_WM_UNIT_INDEX" val="1_3_1"/>
  <p:tag name="KSO_WM_UNIT_LAYERLEVEL" val="1_1_1"/>
  <p:tag name="KSO_WM_UNIT_NOCLEAR" val="0"/>
  <p:tag name="KSO_WM_UNIT_PRESET_TEXT" val="单击此处输入你的正文文字是您思想的提炼为了最终演示发布的良好效果"/>
  <p:tag name="KSO_WM_UNIT_SUBTYPE" val="a"/>
  <p:tag name="KSO_WM_UNIT_TEXT_FILL_FORE_SCHEMECOLOR_INDEX" val="13"/>
  <p:tag name="KSO_WM_UNIT_TEXT_FILL_TYPE" val="1"/>
  <p:tag name="KSO_WM_UNIT_TYPE" val="l_h_f"/>
  <p:tag name="KSO_WM_UNIT_USESOURCEFORMAT_APPLY" val="0"/>
</p:tagLst>
</file>

<file path=ppt/tags/tag247.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41.02677165354334,&quot;width&quot;:860.0907086614174}"/>
  <p:tag name="KSO_WM_TAG_VERSION" val="3.0"/>
  <p:tag name="KSO_WM_TEMPLATE_CATEGORY" val="diagram"/>
  <p:tag name="KSO_WM_TEMPLATE_INDEX" val="20231295"/>
  <p:tag name="KSO_WM_UNIT_COMPATIBLE" val="0"/>
  <p:tag name="KSO_WM_UNIT_DIAGRAM_ISNUMVISUAL" val="0"/>
  <p:tag name="KSO_WM_UNIT_DIAGRAM_ISREFERUNIT" val="0"/>
  <p:tag name="KSO_WM_UNIT_FILL_FORE_SCHEMECOLOR_INDEX" val="8"/>
  <p:tag name="KSO_WM_UNIT_FILL_TYPE" val="1"/>
  <p:tag name="KSO_WM_UNIT_HIGHLIGHT" val="0"/>
  <p:tag name="KSO_WM_UNIT_ID" val="diagram20231295_5*l_h_i*1_4_2"/>
  <p:tag name="KSO_WM_UNIT_INDEX" val="1_4_2"/>
  <p:tag name="KSO_WM_UNIT_LAYERLEVEL" val="1_1_1"/>
  <p:tag name="KSO_WM_UNIT_TEXT_FILL_FORE_SCHEMECOLOR_INDEX" val="1"/>
  <p:tag name="KSO_WM_UNIT_TEXT_FILL_TYPE" val="1"/>
  <p:tag name="KSO_WM_UNIT_TYPE" val="l_h_i"/>
  <p:tag name="KSO_WM_UNIT_USESOURCEFORMAT_APPLY" val="0"/>
</p:tagLst>
</file>

<file path=ppt/tags/tag248.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41.02677165354334,&quot;width&quot;:860.0907086614174}"/>
  <p:tag name="KSO_WM_TAG_VERSION" val="3.0"/>
  <p:tag name="KSO_WM_TEMPLATE_CATEGORY" val="diagram"/>
  <p:tag name="KSO_WM_TEMPLATE_INDEX" val="20231295"/>
  <p:tag name="KSO_WM_UNIT_COMPATIBLE" val="0"/>
  <p:tag name="KSO_WM_UNIT_DIAGRAM_ISNUMVISUAL" val="0"/>
  <p:tag name="KSO_WM_UNIT_DIAGRAM_ISREFERUNIT" val="0"/>
  <p:tag name="KSO_WM_UNIT_FILL_FORE_SCHEMECOLOR_INDEX" val="8"/>
  <p:tag name="KSO_WM_UNIT_FILL_TYPE" val="1"/>
  <p:tag name="KSO_WM_UNIT_HIGHLIGHT" val="0"/>
  <p:tag name="KSO_WM_UNIT_ID" val="diagram20231295_5*l_h_i*1_4_3"/>
  <p:tag name="KSO_WM_UNIT_INDEX" val="1_4_3"/>
  <p:tag name="KSO_WM_UNIT_LAYERLEVEL" val="1_1_1"/>
  <p:tag name="KSO_WM_UNIT_TEXT_FILL_FORE_SCHEMECOLOR_INDEX" val="1"/>
  <p:tag name="KSO_WM_UNIT_TEXT_FILL_TYPE" val="1"/>
  <p:tag name="KSO_WM_UNIT_TYPE" val="l_h_i"/>
  <p:tag name="KSO_WM_UNIT_USESOURCEFORMAT_APPLY" val="0"/>
</p:tagLst>
</file>

<file path=ppt/tags/tag249.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41.02677165354334,&quot;width&quot;:860.0907086614174}"/>
  <p:tag name="KSO_WM_TAG_VERSION" val="3.0"/>
  <p:tag name="KSO_WM_TEMPLATE_CATEGORY" val="diagram"/>
  <p:tag name="KSO_WM_TEMPLATE_INDEX" val="20231295"/>
  <p:tag name="KSO_WM_UNIT_COMPATIBLE" val="0"/>
  <p:tag name="KSO_WM_UNIT_DIAGRAM_ISNUMVISUAL" val="0"/>
  <p:tag name="KSO_WM_UNIT_DIAGRAM_ISREFERUNIT" val="0"/>
  <p:tag name="KSO_WM_UNIT_HIGHLIGHT" val="0"/>
  <p:tag name="KSO_WM_UNIT_ID" val="diagram20231295_5*l_h_i*1_4_1"/>
  <p:tag name="KSO_WM_UNIT_INDEX" val="1_4_1"/>
  <p:tag name="KSO_WM_UNIT_LAYERLEVEL" val="1_1_1"/>
  <p:tag name="KSO_WM_UNIT_SUBTYPE" val="d"/>
  <p:tag name="KSO_WM_UNIT_TEXT_FILL_FORE_SCHEMECOLOR_INDEX" val="2"/>
  <p:tag name="KSO_WM_UNIT_TEXT_FILL_TYPE" val="1"/>
  <p:tag name="KSO_WM_UNIT_TYPE" val="l_h_i"/>
  <p:tag name="KSO_WM_UNIT_USESOURCEFORMAT_APPLY" val="0"/>
</p:tagLst>
</file>

<file path=ppt/tags/tag250.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41.02677165354334,&quot;width&quot;:860.0907086614174}"/>
  <p:tag name="KSO_WM_TAG_VERSION" val="3.0"/>
  <p:tag name="KSO_WM_TEMPLATE_CATEGORY" val="diagram"/>
  <p:tag name="KSO_WM_TEMPLATE_INDEX" val="20231295"/>
  <p:tag name="KSO_WM_UNIT_COMPATIBLE" val="0"/>
  <p:tag name="KSO_WM_UNIT_DIAGRAM_ISNUMVISUAL" val="0"/>
  <p:tag name="KSO_WM_UNIT_DIAGRAM_ISREFERUNIT" val="0"/>
  <p:tag name="KSO_WM_UNIT_HIGHLIGHT" val="0"/>
  <p:tag name="KSO_WM_UNIT_ID" val="diagram20231295_5*l_h_f*1_4_1"/>
  <p:tag name="KSO_WM_UNIT_INDEX" val="1_4_1"/>
  <p:tag name="KSO_WM_UNIT_LAYERLEVEL" val="1_1_1"/>
  <p:tag name="KSO_WM_UNIT_NOCLEAR" val="0"/>
  <p:tag name="KSO_WM_UNIT_PRESET_TEXT" val="单击此处输入你的正文文字是您思想的提炼为了最终演示发布的良好效果"/>
  <p:tag name="KSO_WM_UNIT_SUBTYPE" val="a"/>
  <p:tag name="KSO_WM_UNIT_TEXT_FILL_FORE_SCHEMECOLOR_INDEX" val="13"/>
  <p:tag name="KSO_WM_UNIT_TEXT_FILL_TYPE" val="1"/>
  <p:tag name="KSO_WM_UNIT_TYPE" val="l_h_f"/>
  <p:tag name="KSO_WM_UNIT_USESOURCEFORMAT_APPLY" val="0"/>
</p:tagLst>
</file>

<file path=ppt/tags/tag251.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41.02677165354334,&quot;width&quot;:860.0907086614174}"/>
  <p:tag name="KSO_WM_TAG_VERSION" val="3.0"/>
  <p:tag name="KSO_WM_TEMPLATE_CATEGORY" val="diagram"/>
  <p:tag name="KSO_WM_TEMPLATE_INDEX" val="20231295"/>
  <p:tag name="KSO_WM_UNIT_COMPATIBLE" val="0"/>
  <p:tag name="KSO_WM_UNIT_DIAGRAM_ISNUMVISUAL" val="0"/>
  <p:tag name="KSO_WM_UNIT_DIAGRAM_ISREFERUNIT" val="0"/>
  <p:tag name="KSO_WM_UNIT_FILL_FORE_SCHEMECOLOR_INDEX" val="9"/>
  <p:tag name="KSO_WM_UNIT_FILL_TYPE" val="1"/>
  <p:tag name="KSO_WM_UNIT_HIGHLIGHT" val="0"/>
  <p:tag name="KSO_WM_UNIT_ID" val="diagram20231295_5*l_h_i*1_5_2"/>
  <p:tag name="KSO_WM_UNIT_INDEX" val="1_5_2"/>
  <p:tag name="KSO_WM_UNIT_LAYERLEVEL" val="1_1_1"/>
  <p:tag name="KSO_WM_UNIT_TEXT_FILL_FORE_SCHEMECOLOR_INDEX" val="1"/>
  <p:tag name="KSO_WM_UNIT_TEXT_FILL_TYPE" val="1"/>
  <p:tag name="KSO_WM_UNIT_TYPE" val="l_h_i"/>
  <p:tag name="KSO_WM_UNIT_USESOURCEFORMAT_APPLY" val="0"/>
</p:tagLst>
</file>

<file path=ppt/tags/tag252.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41.02677165354334,&quot;width&quot;:860.0907086614174}"/>
  <p:tag name="KSO_WM_TAG_VERSION" val="3.0"/>
  <p:tag name="KSO_WM_TEMPLATE_CATEGORY" val="diagram"/>
  <p:tag name="KSO_WM_TEMPLATE_INDEX" val="20231295"/>
  <p:tag name="KSO_WM_UNIT_COMPATIBLE" val="0"/>
  <p:tag name="KSO_WM_UNIT_DIAGRAM_ISNUMVISUAL" val="0"/>
  <p:tag name="KSO_WM_UNIT_DIAGRAM_ISREFERUNIT" val="0"/>
  <p:tag name="KSO_WM_UNIT_FILL_FORE_SCHEMECOLOR_INDEX" val="9"/>
  <p:tag name="KSO_WM_UNIT_FILL_TYPE" val="1"/>
  <p:tag name="KSO_WM_UNIT_HIGHLIGHT" val="0"/>
  <p:tag name="KSO_WM_UNIT_ID" val="diagram20231295_5*l_h_i*1_5_3"/>
  <p:tag name="KSO_WM_UNIT_INDEX" val="1_5_3"/>
  <p:tag name="KSO_WM_UNIT_LAYERLEVEL" val="1_1_1"/>
  <p:tag name="KSO_WM_UNIT_TEXT_FILL_FORE_SCHEMECOLOR_INDEX" val="1"/>
  <p:tag name="KSO_WM_UNIT_TEXT_FILL_TYPE" val="1"/>
  <p:tag name="KSO_WM_UNIT_TYPE" val="l_h_i"/>
  <p:tag name="KSO_WM_UNIT_USESOURCEFORMAT_APPLY" val="0"/>
</p:tagLst>
</file>

<file path=ppt/tags/tag253.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41.02677165354334,&quot;width&quot;:860.0907086614174}"/>
  <p:tag name="KSO_WM_TAG_VERSION" val="3.0"/>
  <p:tag name="KSO_WM_TEMPLATE_CATEGORY" val="diagram"/>
  <p:tag name="KSO_WM_TEMPLATE_INDEX" val="20231295"/>
  <p:tag name="KSO_WM_UNIT_COMPATIBLE" val="0"/>
  <p:tag name="KSO_WM_UNIT_DIAGRAM_ISNUMVISUAL" val="0"/>
  <p:tag name="KSO_WM_UNIT_DIAGRAM_ISREFERUNIT" val="0"/>
  <p:tag name="KSO_WM_UNIT_HIGHLIGHT" val="0"/>
  <p:tag name="KSO_WM_UNIT_ID" val="diagram20231295_5*l_h_i*1_5_1"/>
  <p:tag name="KSO_WM_UNIT_INDEX" val="1_5_1"/>
  <p:tag name="KSO_WM_UNIT_LAYERLEVEL" val="1_1_1"/>
  <p:tag name="KSO_WM_UNIT_SUBTYPE" val="d"/>
  <p:tag name="KSO_WM_UNIT_TEXT_FILL_FORE_SCHEMECOLOR_INDEX" val="2"/>
  <p:tag name="KSO_WM_UNIT_TEXT_FILL_TYPE" val="1"/>
  <p:tag name="KSO_WM_UNIT_TYPE" val="l_h_i"/>
  <p:tag name="KSO_WM_UNIT_USESOURCEFORMAT_APPLY" val="0"/>
</p:tagLst>
</file>

<file path=ppt/tags/tag254.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41.02677165354334,&quot;width&quot;:860.0907086614174}"/>
  <p:tag name="KSO_WM_TAG_VERSION" val="3.0"/>
  <p:tag name="KSO_WM_TEMPLATE_CATEGORY" val="diagram"/>
  <p:tag name="KSO_WM_TEMPLATE_INDEX" val="20231295"/>
  <p:tag name="KSO_WM_UNIT_COMPATIBLE" val="0"/>
  <p:tag name="KSO_WM_UNIT_DIAGRAM_ISNUMVISUAL" val="0"/>
  <p:tag name="KSO_WM_UNIT_DIAGRAM_ISREFERUNIT" val="0"/>
  <p:tag name="KSO_WM_UNIT_HIGHLIGHT" val="0"/>
  <p:tag name="KSO_WM_UNIT_ID" val="diagram20231295_5*l_h_f*1_5_1"/>
  <p:tag name="KSO_WM_UNIT_INDEX" val="1_5_1"/>
  <p:tag name="KSO_WM_UNIT_LAYERLEVEL" val="1_1_1"/>
  <p:tag name="KSO_WM_UNIT_NOCLEAR" val="0"/>
  <p:tag name="KSO_WM_UNIT_PRESET_TEXT" val="单击此处输入你的正文文字是您思想的提炼为了最终演示发布的良好效果"/>
  <p:tag name="KSO_WM_UNIT_SUBTYPE" val="a"/>
  <p:tag name="KSO_WM_UNIT_TEXT_FILL_FORE_SCHEMECOLOR_INDEX" val="13"/>
  <p:tag name="KSO_WM_UNIT_TEXT_FILL_TYPE" val="1"/>
  <p:tag name="KSO_WM_UNIT_TYPE" val="l_h_f"/>
  <p:tag name="KSO_WM_UNIT_USESOURCEFORMAT_APPLY" val="0"/>
</p:tagLst>
</file>

<file path=ppt/tags/tag255.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41.02677165354334,&quot;width&quot;:860.0907086614174}"/>
  <p:tag name="KSO_WM_TAG_VERSION" val="3.0"/>
  <p:tag name="KSO_WM_TEMPLATE_CATEGORY" val="diagram"/>
  <p:tag name="KSO_WM_TEMPLATE_INDEX" val="20231295"/>
  <p:tag name="KSO_WM_UNIT_COMPATIBLE" val="0"/>
  <p:tag name="KSO_WM_UNIT_DIAGRAM_ISNUMVISUAL" val="0"/>
  <p:tag name="KSO_WM_UNIT_DIAGRAM_ISREFERUNIT" val="0"/>
  <p:tag name="KSO_WM_UNIT_FILL_FORE_SCHEMECOLOR_INDEX" val="10"/>
  <p:tag name="KSO_WM_UNIT_FILL_TYPE" val="1"/>
  <p:tag name="KSO_WM_UNIT_HIGHLIGHT" val="0"/>
  <p:tag name="KSO_WM_UNIT_ID" val="diagram20231295_5*l_h_i*1_6_2"/>
  <p:tag name="KSO_WM_UNIT_INDEX" val="1_6_2"/>
  <p:tag name="KSO_WM_UNIT_LAYERLEVEL" val="1_1_1"/>
  <p:tag name="KSO_WM_UNIT_TEXT_FILL_FORE_SCHEMECOLOR_INDEX" val="1"/>
  <p:tag name="KSO_WM_UNIT_TEXT_FILL_TYPE" val="1"/>
  <p:tag name="KSO_WM_UNIT_TYPE" val="l_h_i"/>
  <p:tag name="KSO_WM_UNIT_USESOURCEFORMAT_APPLY" val="0"/>
</p:tagLst>
</file>

<file path=ppt/tags/tag256.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41.02677165354334,&quot;width&quot;:860.0907086614174}"/>
  <p:tag name="KSO_WM_TAG_VERSION" val="3.0"/>
  <p:tag name="KSO_WM_TEMPLATE_CATEGORY" val="diagram"/>
  <p:tag name="KSO_WM_TEMPLATE_INDEX" val="20231295"/>
  <p:tag name="KSO_WM_UNIT_COMPATIBLE" val="0"/>
  <p:tag name="KSO_WM_UNIT_DIAGRAM_ISNUMVISUAL" val="0"/>
  <p:tag name="KSO_WM_UNIT_DIAGRAM_ISREFERUNIT" val="0"/>
  <p:tag name="KSO_WM_UNIT_HIGHLIGHT" val="0"/>
  <p:tag name="KSO_WM_UNIT_ID" val="diagram20231295_5*l_h_i*1_6_1"/>
  <p:tag name="KSO_WM_UNIT_INDEX" val="1_6_1"/>
  <p:tag name="KSO_WM_UNIT_LAYERLEVEL" val="1_1_1"/>
  <p:tag name="KSO_WM_UNIT_SUBTYPE" val="d"/>
  <p:tag name="KSO_WM_UNIT_TEXT_FILL_FORE_SCHEMECOLOR_INDEX" val="2"/>
  <p:tag name="KSO_WM_UNIT_TEXT_FILL_TYPE" val="1"/>
  <p:tag name="KSO_WM_UNIT_TYPE" val="l_h_i"/>
  <p:tag name="KSO_WM_UNIT_USESOURCEFORMAT_APPLY" val="0"/>
</p:tagLst>
</file>

<file path=ppt/tags/tag257.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41.02677165354334,&quot;width&quot;:860.0907086614174}"/>
  <p:tag name="KSO_WM_TAG_VERSION" val="3.0"/>
  <p:tag name="KSO_WM_TEMPLATE_CATEGORY" val="diagram"/>
  <p:tag name="KSO_WM_TEMPLATE_INDEX" val="20231295"/>
  <p:tag name="KSO_WM_UNIT_COMPATIBLE" val="0"/>
  <p:tag name="KSO_WM_UNIT_DIAGRAM_ISNUMVISUAL" val="0"/>
  <p:tag name="KSO_WM_UNIT_DIAGRAM_ISREFERUNIT" val="0"/>
  <p:tag name="KSO_WM_UNIT_HIGHLIGHT" val="0"/>
  <p:tag name="KSO_WM_UNIT_ID" val="diagram20231295_5*l_h_f*1_6_1"/>
  <p:tag name="KSO_WM_UNIT_INDEX" val="1_6_1"/>
  <p:tag name="KSO_WM_UNIT_LAYERLEVEL" val="1_1_1"/>
  <p:tag name="KSO_WM_UNIT_NOCLEAR" val="0"/>
  <p:tag name="KSO_WM_UNIT_PRESET_TEXT" val="单击此处输入你的正文文字是您思想的提炼为了最终演示发布的良好效果"/>
  <p:tag name="KSO_WM_UNIT_SUBTYPE" val="a"/>
  <p:tag name="KSO_WM_UNIT_TEXT_FILL_FORE_SCHEMECOLOR_INDEX" val="13"/>
  <p:tag name="KSO_WM_UNIT_TEXT_FILL_TYPE" val="1"/>
  <p:tag name="KSO_WM_UNIT_TYPE" val="l_h_f"/>
  <p:tag name="KSO_WM_UNIT_USESOURCEFORMAT_APPLY" val="0"/>
</p:tagLst>
</file>

<file path=ppt/tags/tag258.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41.02677165354334,&quot;width&quot;:860.0907086614174}"/>
  <p:tag name="KSO_WM_TAG_VERSION" val="3.0"/>
  <p:tag name="KSO_WM_TEMPLATE_CATEGORY" val="diagram"/>
  <p:tag name="KSO_WM_TEMPLATE_INDEX" val="20231295"/>
  <p:tag name="KSO_WM_UNIT_COMPATIBLE" val="0"/>
  <p:tag name="KSO_WM_UNIT_DIAGRAM_ISNUMVISUAL" val="0"/>
  <p:tag name="KSO_WM_UNIT_DIAGRAM_ISREFERUNIT" val="0"/>
  <p:tag name="KSO_WM_UNIT_FILL_FORE_SCHEMECOLOR_INDEX" val="10"/>
  <p:tag name="KSO_WM_UNIT_FILL_TYPE" val="1"/>
  <p:tag name="KSO_WM_UNIT_HIGHLIGHT" val="0"/>
  <p:tag name="KSO_WM_UNIT_ID" val="diagram20231295_5*l_h_i*1_6_3"/>
  <p:tag name="KSO_WM_UNIT_INDEX" val="1_6_3"/>
  <p:tag name="KSO_WM_UNIT_LAYERLEVEL" val="1_1_1"/>
  <p:tag name="KSO_WM_UNIT_TEXT_FILL_FORE_SCHEMECOLOR_INDEX" val="1"/>
  <p:tag name="KSO_WM_UNIT_TEXT_FILL_TYPE" val="1"/>
  <p:tag name="KSO_WM_UNIT_TYPE" val="l_h_i"/>
  <p:tag name="KSO_WM_UNIT_USESOURCEFORMAT_APPLY" val="0"/>
</p:tagLst>
</file>

<file path=ppt/tags/tag259.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48.5586614173228,&quot;width&quot;:861.3488188976378}"/>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354_5*l_h_i*1_1_1"/>
  <p:tag name="KSO_WM_UNIT_INDEX" val="1_1_1"/>
  <p:tag name="KSO_WM_UNIT_LAYERLEVEL" val="1_1_1"/>
  <p:tag name="KSO_WM_UNIT_TEXT_FILL_FORE_SCHEMECOLOR_INDEX" val="2"/>
  <p:tag name="KSO_WM_UNIT_TEXT_FILL_TYPE" val="1"/>
  <p:tag name="KSO_WM_UNIT_TYPE" val="l_h_i"/>
  <p:tag name="KSO_WM_UNIT_USESOURCEFORMAT_APPLY" val="0"/>
</p:tagLst>
</file>

<file path=ppt/tags/tag260.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48.5586614173228,&quot;width&quot;:861.3488188976378}"/>
  <p:tag name="KSO_WM_TAG_VERSION" val="3.0"/>
  <p:tag name="KSO_WM_TEMPLATE_CATEGORY" val="diagram"/>
  <p:tag name="KSO_WM_TEMPLATE_INDEX" val="20231354"/>
  <p:tag name="KSO_WM_UNIT_COMPATIBLE" val="0"/>
  <p:tag name="KSO_WM_UNIT_DIAGRAM_ISNUMVISUAL" val="0"/>
  <p:tag name="KSO_WM_UNIT_DIAGRAM_ISREFERUNIT" val="0"/>
  <p:tag name="KSO_WM_UNIT_HIGHLIGHT" val="0"/>
  <p:tag name="KSO_WM_UNIT_ID" val="diagram20231354_5*l_h_f*1_1_1"/>
  <p:tag name="KSO_WM_UNIT_INDEX" val="1_1_1"/>
  <p:tag name="KSO_WM_UNIT_LAYERLEVEL" val="1_1_1"/>
  <p:tag name="KSO_WM_UNIT_NOCLEAR" val="0"/>
  <p:tag name="KSO_WM_UNIT_PRESET_TEXT" val="单击输入你的正文，文字是您思想的提炼，为了最终演示发布的良好效果。"/>
  <p:tag name="KSO_WM_UNIT_SUBTYPE" val="a"/>
  <p:tag name="KSO_WM_UNIT_TEXT_FILL_FORE_SCHEMECOLOR_INDEX" val="13"/>
  <p:tag name="KSO_WM_UNIT_TEXT_FILL_TYPE" val="1"/>
  <p:tag name="KSO_WM_UNIT_TYPE" val="l_h_f"/>
  <p:tag name="KSO_WM_UNIT_USESOURCEFORMAT_APPLY" val="0"/>
</p:tagLst>
</file>

<file path=ppt/tags/tag261.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48.5586614173228,&quot;width&quot;:861.3488188976378}"/>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354_5*l_h_i*1_1_2"/>
  <p:tag name="KSO_WM_UNIT_INDEX" val="1_1_2"/>
  <p:tag name="KSO_WM_UNIT_LAYERLEVEL" val="1_1_1"/>
  <p:tag name="KSO_WM_UNIT_TEXT_FILL_FORE_SCHEMECOLOR_INDEX" val="2"/>
  <p:tag name="KSO_WM_UNIT_TEXT_FILL_TYPE" val="1"/>
  <p:tag name="KSO_WM_UNIT_TYPE" val="l_h_i"/>
  <p:tag name="KSO_WM_UNIT_USESOURCEFORMAT_APPLY" val="0"/>
</p:tagLst>
</file>

<file path=ppt/tags/tag262.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48.5586614173228,&quot;width&quot;:861.3488188976378}"/>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6"/>
  <p:tag name="KSO_WM_UNIT_FILL_TYPE" val="1"/>
  <p:tag name="KSO_WM_UNIT_HIGHLIGHT" val="0"/>
  <p:tag name="KSO_WM_UNIT_ID" val="diagram20231354_5*l_h_i*1_2_1"/>
  <p:tag name="KSO_WM_UNIT_INDEX" val="1_2_1"/>
  <p:tag name="KSO_WM_UNIT_LAYERLEVEL" val="1_1_1"/>
  <p:tag name="KSO_WM_UNIT_TEXT_FILL_FORE_SCHEMECOLOR_INDEX" val="2"/>
  <p:tag name="KSO_WM_UNIT_TEXT_FILL_TYPE" val="1"/>
  <p:tag name="KSO_WM_UNIT_TYPE" val="l_h_i"/>
  <p:tag name="KSO_WM_UNIT_USESOURCEFORMAT_APPLY" val="0"/>
</p:tagLst>
</file>

<file path=ppt/tags/tag263.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48.5586614173228,&quot;width&quot;:861.3488188976378}"/>
  <p:tag name="KSO_WM_TAG_VERSION" val="3.0"/>
  <p:tag name="KSO_WM_TEMPLATE_CATEGORY" val="diagram"/>
  <p:tag name="KSO_WM_TEMPLATE_INDEX" val="20231354"/>
  <p:tag name="KSO_WM_UNIT_COMPATIBLE" val="0"/>
  <p:tag name="KSO_WM_UNIT_DIAGRAM_ISNUMVISUAL" val="0"/>
  <p:tag name="KSO_WM_UNIT_DIAGRAM_ISREFERUNIT" val="0"/>
  <p:tag name="KSO_WM_UNIT_HIGHLIGHT" val="0"/>
  <p:tag name="KSO_WM_UNIT_ID" val="diagram20231354_5*l_h_f*1_2_1"/>
  <p:tag name="KSO_WM_UNIT_INDEX" val="1_2_1"/>
  <p:tag name="KSO_WM_UNIT_LAYERLEVEL" val="1_1_1"/>
  <p:tag name="KSO_WM_UNIT_NOCLEAR" val="0"/>
  <p:tag name="KSO_WM_UNIT_PRESET_TEXT" val="单击输入你的正文，文字是您思想的提炼，为了最终演示发布的良好效果。"/>
  <p:tag name="KSO_WM_UNIT_SUBTYPE" val="a"/>
  <p:tag name="KSO_WM_UNIT_TEXT_FILL_FORE_SCHEMECOLOR_INDEX" val="13"/>
  <p:tag name="KSO_WM_UNIT_TEXT_FILL_TYPE" val="1"/>
  <p:tag name="KSO_WM_UNIT_TYPE" val="l_h_f"/>
  <p:tag name="KSO_WM_UNIT_USESOURCEFORMAT_APPLY" val="0"/>
</p:tagLst>
</file>

<file path=ppt/tags/tag264.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48.5586614173228,&quot;width&quot;:861.3488188976378}"/>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6"/>
  <p:tag name="KSO_WM_UNIT_FILL_TYPE" val="1"/>
  <p:tag name="KSO_WM_UNIT_HIGHLIGHT" val="0"/>
  <p:tag name="KSO_WM_UNIT_ID" val="diagram20231354_5*l_h_i*1_2_2"/>
  <p:tag name="KSO_WM_UNIT_INDEX" val="1_2_2"/>
  <p:tag name="KSO_WM_UNIT_LAYERLEVEL" val="1_1_1"/>
  <p:tag name="KSO_WM_UNIT_TEXT_FILL_FORE_SCHEMECOLOR_INDEX" val="2"/>
  <p:tag name="KSO_WM_UNIT_TEXT_FILL_TYPE" val="1"/>
  <p:tag name="KSO_WM_UNIT_TYPE" val="l_h_i"/>
  <p:tag name="KSO_WM_UNIT_USESOURCEFORMAT_APPLY" val="0"/>
</p:tagLst>
</file>

<file path=ppt/tags/tag265.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48.5586614173228,&quot;width&quot;:861.3488188976378}"/>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7"/>
  <p:tag name="KSO_WM_UNIT_FILL_TYPE" val="1"/>
  <p:tag name="KSO_WM_UNIT_HIGHLIGHT" val="0"/>
  <p:tag name="KSO_WM_UNIT_ID" val="diagram20231354_5*l_h_i*1_3_1"/>
  <p:tag name="KSO_WM_UNIT_INDEX" val="1_3_1"/>
  <p:tag name="KSO_WM_UNIT_LAYERLEVEL" val="1_1_1"/>
  <p:tag name="KSO_WM_UNIT_TEXT_FILL_FORE_SCHEMECOLOR_INDEX" val="2"/>
  <p:tag name="KSO_WM_UNIT_TEXT_FILL_TYPE" val="1"/>
  <p:tag name="KSO_WM_UNIT_TYPE" val="l_h_i"/>
  <p:tag name="KSO_WM_UNIT_USESOURCEFORMAT_APPLY" val="0"/>
</p:tagLst>
</file>

<file path=ppt/tags/tag266.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48.5586614173228,&quot;width&quot;:861.3488188976378}"/>
  <p:tag name="KSO_WM_TAG_VERSION" val="3.0"/>
  <p:tag name="KSO_WM_TEMPLATE_CATEGORY" val="diagram"/>
  <p:tag name="KSO_WM_TEMPLATE_INDEX" val="20231354"/>
  <p:tag name="KSO_WM_UNIT_COMPATIBLE" val="0"/>
  <p:tag name="KSO_WM_UNIT_DIAGRAM_ISNUMVISUAL" val="0"/>
  <p:tag name="KSO_WM_UNIT_DIAGRAM_ISREFERUNIT" val="0"/>
  <p:tag name="KSO_WM_UNIT_HIGHLIGHT" val="0"/>
  <p:tag name="KSO_WM_UNIT_ID" val="diagram20231354_5*l_h_f*1_3_1"/>
  <p:tag name="KSO_WM_UNIT_INDEX" val="1_3_1"/>
  <p:tag name="KSO_WM_UNIT_LAYERLEVEL" val="1_1_1"/>
  <p:tag name="KSO_WM_UNIT_NOCLEAR" val="0"/>
  <p:tag name="KSO_WM_UNIT_PRESET_TEXT" val="单击输入你的正文，文字是您思想的提炼，为了最终演示发布的良好效果。"/>
  <p:tag name="KSO_WM_UNIT_SUBTYPE" val="a"/>
  <p:tag name="KSO_WM_UNIT_TEXT_FILL_FORE_SCHEMECOLOR_INDEX" val="13"/>
  <p:tag name="KSO_WM_UNIT_TEXT_FILL_TYPE" val="1"/>
  <p:tag name="KSO_WM_UNIT_TYPE" val="l_h_f"/>
  <p:tag name="KSO_WM_UNIT_USESOURCEFORMAT_APPLY" val="0"/>
</p:tagLst>
</file>

<file path=ppt/tags/tag267.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48.5586614173228,&quot;width&quot;:861.3488188976378}"/>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7"/>
  <p:tag name="KSO_WM_UNIT_FILL_TYPE" val="1"/>
  <p:tag name="KSO_WM_UNIT_HIGHLIGHT" val="0"/>
  <p:tag name="KSO_WM_UNIT_ID" val="diagram20231354_5*l_h_i*1_3_2"/>
  <p:tag name="KSO_WM_UNIT_INDEX" val="1_3_2"/>
  <p:tag name="KSO_WM_UNIT_LAYERLEVEL" val="1_1_1"/>
  <p:tag name="KSO_WM_UNIT_TEXT_FILL_FORE_SCHEMECOLOR_INDEX" val="2"/>
  <p:tag name="KSO_WM_UNIT_TEXT_FILL_TYPE" val="1"/>
  <p:tag name="KSO_WM_UNIT_TYPE" val="l_h_i"/>
  <p:tag name="KSO_WM_UNIT_USESOURCEFORMAT_APPLY" val="0"/>
</p:tagLst>
</file>

<file path=ppt/tags/tag268.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48.5586614173228,&quot;width&quot;:861.3488188976378}"/>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8"/>
  <p:tag name="KSO_WM_UNIT_FILL_TYPE" val="1"/>
  <p:tag name="KSO_WM_UNIT_HIGHLIGHT" val="0"/>
  <p:tag name="KSO_WM_UNIT_ID" val="diagram20231354_5*l_h_i*1_4_1"/>
  <p:tag name="KSO_WM_UNIT_INDEX" val="1_4_1"/>
  <p:tag name="KSO_WM_UNIT_LAYERLEVEL" val="1_1_1"/>
  <p:tag name="KSO_WM_UNIT_TEXT_FILL_FORE_SCHEMECOLOR_INDEX" val="2"/>
  <p:tag name="KSO_WM_UNIT_TEXT_FILL_TYPE" val="1"/>
  <p:tag name="KSO_WM_UNIT_TYPE" val="l_h_i"/>
  <p:tag name="KSO_WM_UNIT_USESOURCEFORMAT_APPLY" val="0"/>
</p:tagLst>
</file>

<file path=ppt/tags/tag269.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48.5586614173228,&quot;width&quot;:861.3488188976378}"/>
  <p:tag name="KSO_WM_TAG_VERSION" val="3.0"/>
  <p:tag name="KSO_WM_TEMPLATE_CATEGORY" val="diagram"/>
  <p:tag name="KSO_WM_TEMPLATE_INDEX" val="20231354"/>
  <p:tag name="KSO_WM_UNIT_COMPATIBLE" val="0"/>
  <p:tag name="KSO_WM_UNIT_DIAGRAM_ISNUMVISUAL" val="0"/>
  <p:tag name="KSO_WM_UNIT_DIAGRAM_ISREFERUNIT" val="0"/>
  <p:tag name="KSO_WM_UNIT_HIGHLIGHT" val="0"/>
  <p:tag name="KSO_WM_UNIT_ID" val="diagram20231354_5*l_h_f*1_4_1"/>
  <p:tag name="KSO_WM_UNIT_INDEX" val="1_4_1"/>
  <p:tag name="KSO_WM_UNIT_LAYERLEVEL" val="1_1_1"/>
  <p:tag name="KSO_WM_UNIT_NOCLEAR" val="0"/>
  <p:tag name="KSO_WM_UNIT_PRESET_TEXT" val="单击输入你的正文，文字是您思想的提炼，为了最终演示发布的良好效果。"/>
  <p:tag name="KSO_WM_UNIT_SUBTYPE" val="a"/>
  <p:tag name="KSO_WM_UNIT_TEXT_FILL_FORE_SCHEMECOLOR_INDEX" val="13"/>
  <p:tag name="KSO_WM_UNIT_TEXT_FILL_TYPE" val="1"/>
  <p:tag name="KSO_WM_UNIT_TYPE" val="l_h_f"/>
  <p:tag name="KSO_WM_UNIT_USESOURCEFORMAT_APPLY" val="0"/>
</p:tagLst>
</file>

<file path=ppt/tags/tag270.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48.5586614173228,&quot;width&quot;:861.3488188976378}"/>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8"/>
  <p:tag name="KSO_WM_UNIT_FILL_TYPE" val="1"/>
  <p:tag name="KSO_WM_UNIT_HIGHLIGHT" val="0"/>
  <p:tag name="KSO_WM_UNIT_ID" val="diagram20231354_5*l_h_i*1_4_2"/>
  <p:tag name="KSO_WM_UNIT_INDEX" val="1_4_2"/>
  <p:tag name="KSO_WM_UNIT_LAYERLEVEL" val="1_1_1"/>
  <p:tag name="KSO_WM_UNIT_TEXT_FILL_FORE_SCHEMECOLOR_INDEX" val="2"/>
  <p:tag name="KSO_WM_UNIT_TEXT_FILL_TYPE" val="1"/>
  <p:tag name="KSO_WM_UNIT_TYPE" val="l_h_i"/>
  <p:tag name="KSO_WM_UNIT_USESOURCEFORMAT_APPLY" val="0"/>
</p:tagLst>
</file>

<file path=ppt/tags/tag271.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48.5586614173228,&quot;width&quot;:861.3488188976378}"/>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9"/>
  <p:tag name="KSO_WM_UNIT_FILL_TYPE" val="1"/>
  <p:tag name="KSO_WM_UNIT_HIGHLIGHT" val="0"/>
  <p:tag name="KSO_WM_UNIT_ID" val="diagram20231354_5*l_h_i*1_5_1"/>
  <p:tag name="KSO_WM_UNIT_INDEX" val="1_5_1"/>
  <p:tag name="KSO_WM_UNIT_LAYERLEVEL" val="1_1_1"/>
  <p:tag name="KSO_WM_UNIT_TEXT_FILL_FORE_SCHEMECOLOR_INDEX" val="2"/>
  <p:tag name="KSO_WM_UNIT_TEXT_FILL_TYPE" val="1"/>
  <p:tag name="KSO_WM_UNIT_TYPE" val="l_h_i"/>
  <p:tag name="KSO_WM_UNIT_USESOURCEFORMAT_APPLY" val="0"/>
</p:tagLst>
</file>

<file path=ppt/tags/tag272.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48.5586614173228,&quot;width&quot;:861.3488188976378}"/>
  <p:tag name="KSO_WM_TAG_VERSION" val="3.0"/>
  <p:tag name="KSO_WM_TEMPLATE_CATEGORY" val="diagram"/>
  <p:tag name="KSO_WM_TEMPLATE_INDEX" val="20231354"/>
  <p:tag name="KSO_WM_UNIT_COMPATIBLE" val="0"/>
  <p:tag name="KSO_WM_UNIT_DIAGRAM_ISNUMVISUAL" val="0"/>
  <p:tag name="KSO_WM_UNIT_DIAGRAM_ISREFERUNIT" val="0"/>
  <p:tag name="KSO_WM_UNIT_HIGHLIGHT" val="0"/>
  <p:tag name="KSO_WM_UNIT_ID" val="diagram20231354_5*l_h_f*1_5_1"/>
  <p:tag name="KSO_WM_UNIT_INDEX" val="1_5_1"/>
  <p:tag name="KSO_WM_UNIT_LAYERLEVEL" val="1_1_1"/>
  <p:tag name="KSO_WM_UNIT_NOCLEAR" val="0"/>
  <p:tag name="KSO_WM_UNIT_PRESET_TEXT" val="单击输入你的正文，文字是您思想的提炼，为了最终演示发布的良好效果。"/>
  <p:tag name="KSO_WM_UNIT_SUBTYPE" val="a"/>
  <p:tag name="KSO_WM_UNIT_TEXT_FILL_FORE_SCHEMECOLOR_INDEX" val="13"/>
  <p:tag name="KSO_WM_UNIT_TEXT_FILL_TYPE" val="1"/>
  <p:tag name="KSO_WM_UNIT_TYPE" val="l_h_f"/>
  <p:tag name="KSO_WM_UNIT_USESOURCEFORMAT_APPLY" val="0"/>
</p:tagLst>
</file>

<file path=ppt/tags/tag273.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48.5586614173228,&quot;width&quot;:861.3488188976378}"/>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9"/>
  <p:tag name="KSO_WM_UNIT_FILL_TYPE" val="1"/>
  <p:tag name="KSO_WM_UNIT_HIGHLIGHT" val="0"/>
  <p:tag name="KSO_WM_UNIT_ID" val="diagram20231354_5*l_h_i*1_5_2"/>
  <p:tag name="KSO_WM_UNIT_INDEX" val="1_5_2"/>
  <p:tag name="KSO_WM_UNIT_LAYERLEVEL" val="1_1_1"/>
  <p:tag name="KSO_WM_UNIT_TEXT_FILL_FORE_SCHEMECOLOR_INDEX" val="2"/>
  <p:tag name="KSO_WM_UNIT_TEXT_FILL_TYPE" val="1"/>
  <p:tag name="KSO_WM_UNIT_TYPE" val="l_h_i"/>
  <p:tag name="KSO_WM_UNIT_USESOURCEFORMAT_APPLY" val="0"/>
</p:tagLst>
</file>

<file path=ppt/tags/tag274.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48.5586614173228,&quot;width&quot;:861.3488188976378}"/>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10"/>
  <p:tag name="KSO_WM_UNIT_FILL_TYPE" val="1"/>
  <p:tag name="KSO_WM_UNIT_HIGHLIGHT" val="0"/>
  <p:tag name="KSO_WM_UNIT_ID" val="diagram20231354_5*l_h_i*1_6_1"/>
  <p:tag name="KSO_WM_UNIT_INDEX" val="1_6_1"/>
  <p:tag name="KSO_WM_UNIT_LAYERLEVEL" val="1_1_1"/>
  <p:tag name="KSO_WM_UNIT_TEXT_FILL_FORE_SCHEMECOLOR_INDEX" val="2"/>
  <p:tag name="KSO_WM_UNIT_TEXT_FILL_TYPE" val="1"/>
  <p:tag name="KSO_WM_UNIT_TYPE" val="l_h_i"/>
  <p:tag name="KSO_WM_UNIT_USESOURCEFORMAT_APPLY" val="0"/>
</p:tagLst>
</file>

<file path=ppt/tags/tag275.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48.5586614173228,&quot;width&quot;:861.3488188976378}"/>
  <p:tag name="KSO_WM_TAG_VERSION" val="3.0"/>
  <p:tag name="KSO_WM_TEMPLATE_CATEGORY" val="diagram"/>
  <p:tag name="KSO_WM_TEMPLATE_INDEX" val="20231354"/>
  <p:tag name="KSO_WM_UNIT_COMPATIBLE" val="0"/>
  <p:tag name="KSO_WM_UNIT_DIAGRAM_ISNUMVISUAL" val="0"/>
  <p:tag name="KSO_WM_UNIT_DIAGRAM_ISREFERUNIT" val="0"/>
  <p:tag name="KSO_WM_UNIT_HIGHLIGHT" val="0"/>
  <p:tag name="KSO_WM_UNIT_ID" val="diagram20231354_5*l_h_f*1_6_1"/>
  <p:tag name="KSO_WM_UNIT_INDEX" val="1_6_1"/>
  <p:tag name="KSO_WM_UNIT_LAYERLEVEL" val="1_1_1"/>
  <p:tag name="KSO_WM_UNIT_NOCLEAR" val="0"/>
  <p:tag name="KSO_WM_UNIT_PRESET_TEXT" val="单击输入你的正文，文字是您思想的提炼，为了最终演示发布的良好效果。"/>
  <p:tag name="KSO_WM_UNIT_SUBTYPE" val="a"/>
  <p:tag name="KSO_WM_UNIT_TEXT_FILL_FORE_SCHEMECOLOR_INDEX" val="13"/>
  <p:tag name="KSO_WM_UNIT_TEXT_FILL_TYPE" val="1"/>
  <p:tag name="KSO_WM_UNIT_TYPE" val="l_h_f"/>
  <p:tag name="KSO_WM_UNIT_USESOURCEFORMAT_APPLY" val="0"/>
</p:tagLst>
</file>

<file path=ppt/tags/tag276.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48.5586614173228,&quot;width&quot;:861.3488188976378}"/>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10"/>
  <p:tag name="KSO_WM_UNIT_FILL_TYPE" val="1"/>
  <p:tag name="KSO_WM_UNIT_HIGHLIGHT" val="0"/>
  <p:tag name="KSO_WM_UNIT_ID" val="diagram20231354_5*l_h_i*1_6_2"/>
  <p:tag name="KSO_WM_UNIT_INDEX" val="1_6_2"/>
  <p:tag name="KSO_WM_UNIT_LAYERLEVEL" val="1_1_1"/>
  <p:tag name="KSO_WM_UNIT_TEXT_FILL_FORE_SCHEMECOLOR_INDEX" val="2"/>
  <p:tag name="KSO_WM_UNIT_TEXT_FILL_TYPE" val="1"/>
  <p:tag name="KSO_WM_UNIT_TYPE" val="l_h_i"/>
  <p:tag name="KSO_WM_UNIT_USESOURCEFORMAT_APPLY" val="0"/>
</p:tagLst>
</file>

<file path=ppt/tags/tag277.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281.16543307086613,&quot;width&quot;:859.828031496063}"/>
  <p:tag name="KSO_WM_TAG_VERSION" val="3.0"/>
  <p:tag name="KSO_WM_TEMPLATE_CATEGORY" val="diagram"/>
  <p:tag name="KSO_WM_TEMPLATE_INDEX" val="20231317"/>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317_3*l_h_i*1_1_2"/>
  <p:tag name="KSO_WM_UNIT_INDEX" val="1_1_2"/>
  <p:tag name="KSO_WM_UNIT_LAYERLEVEL" val="1_1_1"/>
  <p:tag name="KSO_WM_UNIT_TEXT_FILL_FORE_SCHEMECOLOR_INDEX" val="13"/>
  <p:tag name="KSO_WM_UNIT_TEXT_FILL_TYPE" val="1"/>
  <p:tag name="KSO_WM_UNIT_TYPE" val="l_h_i"/>
  <p:tag name="KSO_WM_UNIT_USESOURCEFORMAT_APPLY" val="0"/>
</p:tagLst>
</file>

<file path=ppt/tags/tag278.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281.16543307086613,&quot;width&quot;:859.828031496063}"/>
  <p:tag name="KSO_WM_TAG_VERSION" val="3.0"/>
  <p:tag name="KSO_WM_TEMPLATE_CATEGORY" val="diagram"/>
  <p:tag name="KSO_WM_TEMPLATE_INDEX" val="20231317"/>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317_3*l_h_i*1_1_3"/>
  <p:tag name="KSO_WM_UNIT_INDEX" val="1_1_3"/>
  <p:tag name="KSO_WM_UNIT_LAYERLEVEL" val="1_1_1"/>
  <p:tag name="KSO_WM_UNIT_LINE_FILL_TYPE" val="2"/>
  <p:tag name="KSO_WM_UNIT_LINE_FORE_SCHEMECOLOR_INDEX" val="5"/>
  <p:tag name="KSO_WM_UNIT_TEXT_FILL_FORE_SCHEMECOLOR_INDEX" val="13"/>
  <p:tag name="KSO_WM_UNIT_TEXT_FILL_TYPE" val="1"/>
  <p:tag name="KSO_WM_UNIT_TYPE" val="l_h_i"/>
  <p:tag name="KSO_WM_UNIT_USESOURCEFORMAT_APPLY" val="0"/>
</p:tagLst>
</file>

<file path=ppt/tags/tag279.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281.16543307086613,&quot;width&quot;:859.828031496063}"/>
  <p:tag name="KSO_WM_TAG_VERSION" val="3.0"/>
  <p:tag name="KSO_WM_TEMPLATE_CATEGORY" val="diagram"/>
  <p:tag name="KSO_WM_TEMPLATE_INDEX" val="20231317"/>
  <p:tag name="KSO_WM_UNIT_COMPATIBLE" val="0"/>
  <p:tag name="KSO_WM_UNIT_DIAGRAM_ISNUMVISUAL" val="0"/>
  <p:tag name="KSO_WM_UNIT_DIAGRAM_ISREFERUNIT" val="0"/>
  <p:tag name="KSO_WM_UNIT_HIGHLIGHT" val="0"/>
  <p:tag name="KSO_WM_UNIT_ID" val="diagram20231317_3*l_h_i*1_1_1"/>
  <p:tag name="KSO_WM_UNIT_INDEX" val="1_1_1"/>
  <p:tag name="KSO_WM_UNIT_LAYERLEVEL" val="1_1_1"/>
  <p:tag name="KSO_WM_UNIT_SUBTYPE" val="d"/>
  <p:tag name="KSO_WM_UNIT_TEXT_FILL_FORE_SCHEMECOLOR_INDEX" val="2"/>
  <p:tag name="KSO_WM_UNIT_TEXT_FILL_TYPE" val="1"/>
  <p:tag name="KSO_WM_UNIT_TYPE" val="l_h_i"/>
  <p:tag name="KSO_WM_UNIT_USESOURCEFORMAT_APPLY" val="0"/>
</p:tagLst>
</file>

<file path=ppt/tags/tag280.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281.16543307086613,&quot;width&quot;:859.828031496063}"/>
  <p:tag name="KSO_WM_TAG_VERSION" val="3.0"/>
  <p:tag name="KSO_WM_TEMPLATE_CATEGORY" val="diagram"/>
  <p:tag name="KSO_WM_TEMPLATE_INDEX" val="20231317"/>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317_3*l_h_i*1_2_2"/>
  <p:tag name="KSO_WM_UNIT_INDEX" val="1_2_2"/>
  <p:tag name="KSO_WM_UNIT_LAYERLEVEL" val="1_1_1"/>
  <p:tag name="KSO_WM_UNIT_TEXT_FILL_FORE_SCHEMECOLOR_INDEX" val="13"/>
  <p:tag name="KSO_WM_UNIT_TEXT_FILL_TYPE" val="1"/>
  <p:tag name="KSO_WM_UNIT_TYPE" val="l_h_i"/>
  <p:tag name="KSO_WM_UNIT_USESOURCEFORMAT_APPLY" val="0"/>
</p:tagLst>
</file>

<file path=ppt/tags/tag281.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281.16543307086613,&quot;width&quot;:859.828031496063}"/>
  <p:tag name="KSO_WM_TAG_VERSION" val="3.0"/>
  <p:tag name="KSO_WM_TEMPLATE_CATEGORY" val="diagram"/>
  <p:tag name="KSO_WM_TEMPLATE_INDEX" val="20231317"/>
  <p:tag name="KSO_WM_UNIT_COMPATIBLE" val="0"/>
  <p:tag name="KSO_WM_UNIT_DIAGRAM_ISNUMVISUAL" val="0"/>
  <p:tag name="KSO_WM_UNIT_DIAGRAM_ISREFERUNIT" val="0"/>
  <p:tag name="KSO_WM_UNIT_FILL_FORE_SCHEMECOLOR_INDEX" val="6"/>
  <p:tag name="KSO_WM_UNIT_FILL_TYPE" val="1"/>
  <p:tag name="KSO_WM_UNIT_HIGHLIGHT" val="0"/>
  <p:tag name="KSO_WM_UNIT_ID" val="diagram20231317_3*l_h_i*1_2_3"/>
  <p:tag name="KSO_WM_UNIT_INDEX" val="1_2_3"/>
  <p:tag name="KSO_WM_UNIT_LAYERLEVEL" val="1_1_1"/>
  <p:tag name="KSO_WM_UNIT_LINE_FILL_TYPE" val="2"/>
  <p:tag name="KSO_WM_UNIT_LINE_FORE_SCHEMECOLOR_INDEX" val="6"/>
  <p:tag name="KSO_WM_UNIT_TEXT_FILL_FORE_SCHEMECOLOR_INDEX" val="13"/>
  <p:tag name="KSO_WM_UNIT_TEXT_FILL_TYPE" val="1"/>
  <p:tag name="KSO_WM_UNIT_TYPE" val="l_h_i"/>
  <p:tag name="KSO_WM_UNIT_USESOURCEFORMAT_APPLY" val="0"/>
</p:tagLst>
</file>

<file path=ppt/tags/tag282.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281.16543307086613,&quot;width&quot;:859.828031496063}"/>
  <p:tag name="KSO_WM_TAG_VERSION" val="3.0"/>
  <p:tag name="KSO_WM_TEMPLATE_CATEGORY" val="diagram"/>
  <p:tag name="KSO_WM_TEMPLATE_INDEX" val="20231317"/>
  <p:tag name="KSO_WM_UNIT_COMPATIBLE" val="0"/>
  <p:tag name="KSO_WM_UNIT_DIAGRAM_ISNUMVISUAL" val="0"/>
  <p:tag name="KSO_WM_UNIT_DIAGRAM_ISREFERUNIT" val="0"/>
  <p:tag name="KSO_WM_UNIT_HIGHLIGHT" val="0"/>
  <p:tag name="KSO_WM_UNIT_ID" val="diagram20231317_3*l_h_i*1_2_1"/>
  <p:tag name="KSO_WM_UNIT_INDEX" val="1_2_1"/>
  <p:tag name="KSO_WM_UNIT_LAYERLEVEL" val="1_1_1"/>
  <p:tag name="KSO_WM_UNIT_SUBTYPE" val="d"/>
  <p:tag name="KSO_WM_UNIT_TEXT_FILL_FORE_SCHEMECOLOR_INDEX" val="2"/>
  <p:tag name="KSO_WM_UNIT_TEXT_FILL_TYPE" val="1"/>
  <p:tag name="KSO_WM_UNIT_TYPE" val="l_h_i"/>
  <p:tag name="KSO_WM_UNIT_USESOURCEFORMAT_APPLY" val="0"/>
</p:tagLst>
</file>

<file path=ppt/tags/tag283.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281.16543307086613,&quot;width&quot;:859.828031496063}"/>
  <p:tag name="KSO_WM_TAG_VERSION" val="3.0"/>
  <p:tag name="KSO_WM_TEMPLATE_CATEGORY" val="diagram"/>
  <p:tag name="KSO_WM_TEMPLATE_INDEX" val="20231317"/>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317_3*l_h_i*1_3_2"/>
  <p:tag name="KSO_WM_UNIT_INDEX" val="1_3_2"/>
  <p:tag name="KSO_WM_UNIT_LAYERLEVEL" val="1_1_1"/>
  <p:tag name="KSO_WM_UNIT_TEXT_FILL_FORE_SCHEMECOLOR_INDEX" val="13"/>
  <p:tag name="KSO_WM_UNIT_TEXT_FILL_TYPE" val="1"/>
  <p:tag name="KSO_WM_UNIT_TYPE" val="l_h_i"/>
  <p:tag name="KSO_WM_UNIT_USESOURCEFORMAT_APPLY" val="0"/>
</p:tagLst>
</file>

<file path=ppt/tags/tag284.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281.16543307086613,&quot;width&quot;:859.828031496063}"/>
  <p:tag name="KSO_WM_TAG_VERSION" val="3.0"/>
  <p:tag name="KSO_WM_TEMPLATE_CATEGORY" val="diagram"/>
  <p:tag name="KSO_WM_TEMPLATE_INDEX" val="20231317"/>
  <p:tag name="KSO_WM_UNIT_COMPATIBLE" val="0"/>
  <p:tag name="KSO_WM_UNIT_DIAGRAM_ISNUMVISUAL" val="0"/>
  <p:tag name="KSO_WM_UNIT_DIAGRAM_ISREFERUNIT" val="0"/>
  <p:tag name="KSO_WM_UNIT_FILL_FORE_SCHEMECOLOR_INDEX" val="7"/>
  <p:tag name="KSO_WM_UNIT_FILL_TYPE" val="1"/>
  <p:tag name="KSO_WM_UNIT_HIGHLIGHT" val="0"/>
  <p:tag name="KSO_WM_UNIT_ID" val="diagram20231317_3*l_h_i*1_3_3"/>
  <p:tag name="KSO_WM_UNIT_INDEX" val="1_3_3"/>
  <p:tag name="KSO_WM_UNIT_LAYERLEVEL" val="1_1_1"/>
  <p:tag name="KSO_WM_UNIT_LINE_FILL_TYPE" val="2"/>
  <p:tag name="KSO_WM_UNIT_LINE_FORE_SCHEMECOLOR_INDEX" val="7"/>
  <p:tag name="KSO_WM_UNIT_TEXT_FILL_FORE_SCHEMECOLOR_INDEX" val="13"/>
  <p:tag name="KSO_WM_UNIT_TEXT_FILL_TYPE" val="1"/>
  <p:tag name="KSO_WM_UNIT_TYPE" val="l_h_i"/>
  <p:tag name="KSO_WM_UNIT_USESOURCEFORMAT_APPLY" val="0"/>
</p:tagLst>
</file>

<file path=ppt/tags/tag285.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281.16543307086613,&quot;width&quot;:859.828031496063}"/>
  <p:tag name="KSO_WM_TAG_VERSION" val="3.0"/>
  <p:tag name="KSO_WM_TEMPLATE_CATEGORY" val="diagram"/>
  <p:tag name="KSO_WM_TEMPLATE_INDEX" val="20231317"/>
  <p:tag name="KSO_WM_UNIT_COMPATIBLE" val="0"/>
  <p:tag name="KSO_WM_UNIT_DIAGRAM_ISNUMVISUAL" val="0"/>
  <p:tag name="KSO_WM_UNIT_DIAGRAM_ISREFERUNIT" val="0"/>
  <p:tag name="KSO_WM_UNIT_HIGHLIGHT" val="0"/>
  <p:tag name="KSO_WM_UNIT_ID" val="diagram20231317_3*l_h_i*1_3_1"/>
  <p:tag name="KSO_WM_UNIT_INDEX" val="1_3_1"/>
  <p:tag name="KSO_WM_UNIT_LAYERLEVEL" val="1_1_1"/>
  <p:tag name="KSO_WM_UNIT_SUBTYPE" val="d"/>
  <p:tag name="KSO_WM_UNIT_TEXT_FILL_FORE_SCHEMECOLOR_INDEX" val="2"/>
  <p:tag name="KSO_WM_UNIT_TEXT_FILL_TYPE" val="1"/>
  <p:tag name="KSO_WM_UNIT_TYPE" val="l_h_i"/>
  <p:tag name="KSO_WM_UNIT_USESOURCEFORMAT_APPLY" val="0"/>
</p:tagLst>
</file>

<file path=ppt/tags/tag286.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281.16543307086613,&quot;width&quot;:859.828031496063}"/>
  <p:tag name="KSO_WM_TAG_VERSION" val="3.0"/>
  <p:tag name="KSO_WM_TEMPLATE_CATEGORY" val="diagram"/>
  <p:tag name="KSO_WM_TEMPLATE_INDEX" val="20231317"/>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317_3*l_h_i*1_4_2"/>
  <p:tag name="KSO_WM_UNIT_INDEX" val="1_4_2"/>
  <p:tag name="KSO_WM_UNIT_LAYERLEVEL" val="1_1_1"/>
  <p:tag name="KSO_WM_UNIT_TEXT_FILL_FORE_SCHEMECOLOR_INDEX" val="13"/>
  <p:tag name="KSO_WM_UNIT_TEXT_FILL_TYPE" val="1"/>
  <p:tag name="KSO_WM_UNIT_TYPE" val="l_h_i"/>
  <p:tag name="KSO_WM_UNIT_USESOURCEFORMAT_APPLY" val="0"/>
</p:tagLst>
</file>

<file path=ppt/tags/tag287.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281.16543307086613,&quot;width&quot;:859.828031496063}"/>
  <p:tag name="KSO_WM_TAG_VERSION" val="3.0"/>
  <p:tag name="KSO_WM_TEMPLATE_CATEGORY" val="diagram"/>
  <p:tag name="KSO_WM_TEMPLATE_INDEX" val="20231317"/>
  <p:tag name="KSO_WM_UNIT_COMPATIBLE" val="0"/>
  <p:tag name="KSO_WM_UNIT_DIAGRAM_ISNUMVISUAL" val="0"/>
  <p:tag name="KSO_WM_UNIT_DIAGRAM_ISREFERUNIT" val="0"/>
  <p:tag name="KSO_WM_UNIT_FILL_FORE_SCHEMECOLOR_INDEX" val="8"/>
  <p:tag name="KSO_WM_UNIT_FILL_TYPE" val="1"/>
  <p:tag name="KSO_WM_UNIT_HIGHLIGHT" val="0"/>
  <p:tag name="KSO_WM_UNIT_ID" val="diagram20231317_3*l_h_i*1_4_3"/>
  <p:tag name="KSO_WM_UNIT_INDEX" val="1_4_3"/>
  <p:tag name="KSO_WM_UNIT_LAYERLEVEL" val="1_1_1"/>
  <p:tag name="KSO_WM_UNIT_LINE_FILL_TYPE" val="2"/>
  <p:tag name="KSO_WM_UNIT_LINE_FORE_SCHEMECOLOR_INDEX" val="8"/>
  <p:tag name="KSO_WM_UNIT_TEXT_FILL_FORE_SCHEMECOLOR_INDEX" val="13"/>
  <p:tag name="KSO_WM_UNIT_TEXT_FILL_TYPE" val="1"/>
  <p:tag name="KSO_WM_UNIT_TYPE" val="l_h_i"/>
  <p:tag name="KSO_WM_UNIT_USESOURCEFORMAT_APPLY" val="0"/>
</p:tagLst>
</file>

<file path=ppt/tags/tag288.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281.16543307086613,&quot;width&quot;:859.828031496063}"/>
  <p:tag name="KSO_WM_TAG_VERSION" val="3.0"/>
  <p:tag name="KSO_WM_TEMPLATE_CATEGORY" val="diagram"/>
  <p:tag name="KSO_WM_TEMPLATE_INDEX" val="20231317"/>
  <p:tag name="KSO_WM_UNIT_COMPATIBLE" val="0"/>
  <p:tag name="KSO_WM_UNIT_DIAGRAM_ISNUMVISUAL" val="0"/>
  <p:tag name="KSO_WM_UNIT_DIAGRAM_ISREFERUNIT" val="0"/>
  <p:tag name="KSO_WM_UNIT_HIGHLIGHT" val="0"/>
  <p:tag name="KSO_WM_UNIT_ID" val="diagram20231317_3*l_h_i*1_4_1"/>
  <p:tag name="KSO_WM_UNIT_INDEX" val="1_4_1"/>
  <p:tag name="KSO_WM_UNIT_LAYERLEVEL" val="1_1_1"/>
  <p:tag name="KSO_WM_UNIT_SUBTYPE" val="d"/>
  <p:tag name="KSO_WM_UNIT_TEXT_FILL_FORE_SCHEMECOLOR_INDEX" val="2"/>
  <p:tag name="KSO_WM_UNIT_TEXT_FILL_TYPE" val="1"/>
  <p:tag name="KSO_WM_UNIT_TYPE" val="l_h_i"/>
  <p:tag name="KSO_WM_UNIT_USESOURCEFORMAT_APPLY" val="0"/>
</p:tagLst>
</file>

<file path=ppt/tags/tag289.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281.16543307086613,&quot;width&quot;:859.828031496063}"/>
  <p:tag name="KSO_WM_TAG_VERSION" val="3.0"/>
  <p:tag name="KSO_WM_TEMPLATE_CATEGORY" val="diagram"/>
  <p:tag name="KSO_WM_TEMPLATE_INDEX" val="20231317"/>
  <p:tag name="KSO_WM_UNIT_COMPATIBLE" val="0"/>
  <p:tag name="KSO_WM_UNIT_DIAGRAM_ISNUMVISUAL" val="0"/>
  <p:tag name="KSO_WM_UNIT_DIAGRAM_ISREFERUNIT" val="0"/>
  <p:tag name="KSO_WM_UNIT_HIGHLIGHT" val="0"/>
  <p:tag name="KSO_WM_UNIT_ID" val="diagram20231317_3*l_h_f*1_1_1"/>
  <p:tag name="KSO_WM_UNIT_INDEX" val="1_1_1"/>
  <p:tag name="KSO_WM_UNIT_LAYERLEVEL" val="1_1_1"/>
  <p:tag name="KSO_WM_UNIT_NOCLEAR" val="0"/>
  <p:tag name="KSO_WM_UNIT_PRESET_TEXT" val="单击此处输入你的正文，文字是您思想的提炼。"/>
  <p:tag name="KSO_WM_UNIT_SUBTYPE" val="a"/>
  <p:tag name="KSO_WM_UNIT_TEXT_FILL_FORE_SCHEMECOLOR_INDEX" val="1"/>
  <p:tag name="KSO_WM_UNIT_TEXT_FILL_TYPE" val="1"/>
  <p:tag name="KSO_WM_UNIT_TYPE" val="l_h_f"/>
  <p:tag name="KSO_WM_UNIT_USESOURCEFORMAT_APPLY" val="0"/>
</p:tagLst>
</file>

<file path=ppt/tags/tag290.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281.16543307086613,&quot;width&quot;:859.828031496063}"/>
  <p:tag name="KSO_WM_TAG_VERSION" val="3.0"/>
  <p:tag name="KSO_WM_TEMPLATE_CATEGORY" val="diagram"/>
  <p:tag name="KSO_WM_TEMPLATE_INDEX" val="20231317"/>
  <p:tag name="KSO_WM_UNIT_COMPATIBLE" val="0"/>
  <p:tag name="KSO_WM_UNIT_DIAGRAM_ISNUMVISUAL" val="0"/>
  <p:tag name="KSO_WM_UNIT_DIAGRAM_ISREFERUNIT" val="0"/>
  <p:tag name="KSO_WM_UNIT_HIGHLIGHT" val="0"/>
  <p:tag name="KSO_WM_UNIT_ID" val="diagram20231317_3*l_h_f*1_2_1"/>
  <p:tag name="KSO_WM_UNIT_INDEX" val="1_2_1"/>
  <p:tag name="KSO_WM_UNIT_LAYERLEVEL" val="1_1_1"/>
  <p:tag name="KSO_WM_UNIT_NOCLEAR" val="0"/>
  <p:tag name="KSO_WM_UNIT_PRESET_TEXT" val="单击此处输入你的正文，文字是您思想的提炼。"/>
  <p:tag name="KSO_WM_UNIT_SUBTYPE" val="a"/>
  <p:tag name="KSO_WM_UNIT_TEXT_FILL_FORE_SCHEMECOLOR_INDEX" val="1"/>
  <p:tag name="KSO_WM_UNIT_TEXT_FILL_TYPE" val="1"/>
  <p:tag name="KSO_WM_UNIT_TYPE" val="l_h_f"/>
  <p:tag name="KSO_WM_UNIT_USESOURCEFORMAT_APPLY" val="0"/>
</p:tagLst>
</file>

<file path=ppt/tags/tag291.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281.16543307086613,&quot;width&quot;:859.828031496063}"/>
  <p:tag name="KSO_WM_TAG_VERSION" val="3.0"/>
  <p:tag name="KSO_WM_TEMPLATE_CATEGORY" val="diagram"/>
  <p:tag name="KSO_WM_TEMPLATE_INDEX" val="20231317"/>
  <p:tag name="KSO_WM_UNIT_COMPATIBLE" val="0"/>
  <p:tag name="KSO_WM_UNIT_DIAGRAM_ISNUMVISUAL" val="0"/>
  <p:tag name="KSO_WM_UNIT_DIAGRAM_ISREFERUNIT" val="0"/>
  <p:tag name="KSO_WM_UNIT_HIGHLIGHT" val="0"/>
  <p:tag name="KSO_WM_UNIT_ID" val="diagram20231317_3*l_h_f*1_3_1"/>
  <p:tag name="KSO_WM_UNIT_INDEX" val="1_3_1"/>
  <p:tag name="KSO_WM_UNIT_LAYERLEVEL" val="1_1_1"/>
  <p:tag name="KSO_WM_UNIT_NOCLEAR" val="0"/>
  <p:tag name="KSO_WM_UNIT_PRESET_TEXT" val="单击此处输入你的正文，文字是您思想的提炼。"/>
  <p:tag name="KSO_WM_UNIT_SUBTYPE" val="a"/>
  <p:tag name="KSO_WM_UNIT_TEXT_FILL_FORE_SCHEMECOLOR_INDEX" val="1"/>
  <p:tag name="KSO_WM_UNIT_TEXT_FILL_TYPE" val="1"/>
  <p:tag name="KSO_WM_UNIT_TYPE" val="l_h_f"/>
  <p:tag name="KSO_WM_UNIT_USESOURCEFORMAT_APPLY" val="0"/>
  <p:tag name="KSO_WM_UNIT_VALUE" val="48"/>
</p:tagLst>
</file>

<file path=ppt/tags/tag292.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281.16543307086613,&quot;width&quot;:859.828031496063}"/>
  <p:tag name="KSO_WM_TAG_VERSION" val="3.0"/>
  <p:tag name="KSO_WM_TEMPLATE_CATEGORY" val="diagram"/>
  <p:tag name="KSO_WM_TEMPLATE_INDEX" val="20231317"/>
  <p:tag name="KSO_WM_UNIT_COMPATIBLE" val="0"/>
  <p:tag name="KSO_WM_UNIT_DIAGRAM_ISNUMVISUAL" val="0"/>
  <p:tag name="KSO_WM_UNIT_DIAGRAM_ISREFERUNIT" val="0"/>
  <p:tag name="KSO_WM_UNIT_HIGHLIGHT" val="0"/>
  <p:tag name="KSO_WM_UNIT_ID" val="diagram20231317_3*l_h_f*1_4_1"/>
  <p:tag name="KSO_WM_UNIT_INDEX" val="1_4_1"/>
  <p:tag name="KSO_WM_UNIT_LAYERLEVEL" val="1_1_1"/>
  <p:tag name="KSO_WM_UNIT_NOCLEAR" val="0"/>
  <p:tag name="KSO_WM_UNIT_PRESET_TEXT" val="单击此处输入你的正文，文字是您思想的提炼。"/>
  <p:tag name="KSO_WM_UNIT_SUBTYPE" val="a"/>
  <p:tag name="KSO_WM_UNIT_TEXT_FILL_FORE_SCHEMECOLOR_INDEX" val="1"/>
  <p:tag name="KSO_WM_UNIT_TEXT_FILL_TYPE" val="1"/>
  <p:tag name="KSO_WM_UNIT_TYPE" val="l_h_f"/>
  <p:tag name="KSO_WM_UNIT_USESOURCEFORMAT_APPLY" val="0"/>
  <p:tag name="KSO_WM_UNIT_VALUE" val="48"/>
</p:tagLst>
</file>

<file path=ppt/tags/tag293.xml><?xml version="1.0" encoding="utf-8"?>
<p:tagLst xmlns:p="http://schemas.openxmlformats.org/presentationml/2006/main">
  <p:tag name="KSO_WM_BEAUTIFY_FLAG" val="#wm#"/>
  <p:tag name="KSO_WM_TAG_VERSION" val="3.0"/>
  <p:tag name="KSO_WM_TEMPLATE_CATEGORY" val="custom"/>
  <p:tag name="KSO_WM_TEMPLATE_INDEX" val="20230228"/>
  <p:tag name="KSO_WM_UNIT_COMPATIBLE" val="1"/>
  <p:tag name="KSO_WM_UNIT_CONTENT_GROUP_TYPE" val="contentchip"/>
  <p:tag name="KSO_WM_UNIT_DIAGRAM_ISNUMVISUAL" val="0"/>
  <p:tag name="KSO_WM_UNIT_DIAGRAM_ISREFERUNIT" val="0"/>
  <p:tag name="KSO_WM_UNIT_HIGHLIGHT" val="0"/>
  <p:tag name="KSO_WM_UNIT_ID" val="custom20230228_7*e*1"/>
  <p:tag name="KSO_WM_UNIT_INDEX" val="1"/>
  <p:tag name="KSO_WM_UNIT_LAYERLEVEL" val="1"/>
  <p:tag name="KSO_WM_UNIT_NOCLEAR" val="0"/>
  <p:tag name="KSO_WM_UNIT_PRESET_TEXT" val="03"/>
  <p:tag name="KSO_WM_UNIT_TYPE" val="e"/>
  <p:tag name="KSO_WM_UNIT_VALUE" val="6"/>
</p:tagLst>
</file>

<file path=ppt/tags/tag294.xml><?xml version="1.0" encoding="utf-8"?>
<p:tagLst xmlns:p="http://schemas.openxmlformats.org/presentationml/2006/main">
  <p:tag name="KSO_WM_BEAUTIFY_FLAG" val="#wm#"/>
  <p:tag name="KSO_WM_TAG_VERSION" val="3.0"/>
  <p:tag name="KSO_WM_TEMPLATE_CATEGORY" val="custom"/>
  <p:tag name="KSO_WM_TEMPLATE_INDEX" val="20230228"/>
  <p:tag name="KSO_WM_UNIT_COMPATIBLE" val="0"/>
  <p:tag name="KSO_WM_UNIT_CONTENT_GROUP_TYPE" val="contentchip"/>
  <p:tag name="KSO_WM_UNIT_DIAGRAM_ISNUMVISUAL" val="0"/>
  <p:tag name="KSO_WM_UNIT_DIAGRAM_ISREFERUNIT" val="0"/>
  <p:tag name="KSO_WM_UNIT_HIGHLIGHT" val="0"/>
  <p:tag name="KSO_WM_UNIT_ID" val="custom20230228_7*a*1"/>
  <p:tag name="KSO_WM_UNIT_INDEX" val="1"/>
  <p:tag name="KSO_WM_UNIT_ISCONTENTSTITLE" val="0"/>
  <p:tag name="KSO_WM_UNIT_ISNUMDGMTITLE" val="0"/>
  <p:tag name="KSO_WM_UNIT_LAYERLEVEL" val="1"/>
  <p:tag name="KSO_WM_UNIT_NOCLEAR" val="0"/>
  <p:tag name="KSO_WM_UNIT_PRESET_TEXT" val="添加章节标题"/>
  <p:tag name="KSO_WM_UNIT_TYPE" val="a"/>
  <p:tag name="KSO_WM_UNIT_VALUE" val="10"/>
</p:tagLst>
</file>

<file path=ppt/tags/tag295.xml><?xml version="1.0" encoding="utf-8"?>
<p:tagLst xmlns:p="http://schemas.openxmlformats.org/presentationml/2006/main">
  <p:tag name="KSO_WM_BEAUTIFY_FLAG" val="#wm#"/>
  <p:tag name="KSO_WM_SLIDE_CONTENT_AREA" val="{&quot;left&quot;:&quot;239.35&quot;,&quot;top&quot;:&quot;108.25&quot;,&quot;width&quot;:&quot;631.05&quot;,&quot;height&quot;:&quot;301&quot;}"/>
  <p:tag name="KSO_WM_SLIDE_ID" val="custom20230228_7"/>
  <p:tag name="KSO_WM_SLIDE_INDEX" val="7"/>
  <p:tag name="KSO_WM_SLIDE_ITEM_CNT" val="0"/>
  <p:tag name="KSO_WM_SLIDE_LAYOUT" val="a_e"/>
  <p:tag name="KSO_WM_SLIDE_LAYOUT_CNT" val="1_1"/>
  <p:tag name="KSO_WM_SLIDE_SUBTYPE" val="pureTxt"/>
  <p:tag name="KSO_WM_SLIDE_TYPE" val="sectionTitle"/>
  <p:tag name="KSO_WM_SPECIAL_SOURCE" val="bdnull"/>
  <p:tag name="KSO_WM_TAG_VERSION" val="1.0"/>
  <p:tag name="KSO_WM_TEMPLATE_CATEGORY" val="custom"/>
  <p:tag name="KSO_WM_TEMPLATE_COLOR_TYPE" val="0"/>
  <p:tag name="KSO_WM_TEMPLATE_INDEX" val="20230228"/>
  <p:tag name="KSO_WM_TEMPLATE_MASTER_TYPE" val="0"/>
  <p:tag name="KSO_WM_TEMPLATE_SUBCATEGORY" val="29"/>
</p:tagLst>
</file>

<file path=ppt/tags/tag296.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i*1_3_2"/>
  <p:tag name="KSO_WM_UNIT_INDEX" val="1_3_2"/>
  <p:tag name="KSO_WM_UNIT_LAYERLEVEL" val="1_1_1"/>
  <p:tag name="KSO_WM_UNIT_TEXT_FILL_FORE_SCHEMECOLOR_INDEX" val="2"/>
  <p:tag name="KSO_WM_UNIT_TEXT_FILL_TYPE" val="1"/>
  <p:tag name="KSO_WM_UNIT_TYPE" val="l_h_i"/>
  <p:tag name="KSO_WM_UNIT_USESOURCEFORMAT_APPLY" val="0"/>
</p:tagLst>
</file>

<file path=ppt/tags/tag297.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7"/>
  <p:tag name="KSO_WM_UNIT_FILL_TYPE" val="1"/>
  <p:tag name="KSO_WM_UNIT_HIGHLIGHT" val="0"/>
  <p:tag name="KSO_WM_UNIT_ID" val="diagram20231301_3*l_h_i*1_3_3"/>
  <p:tag name="KSO_WM_UNIT_INDEX" val="1_3_3"/>
  <p:tag name="KSO_WM_UNIT_LAYERLEVEL" val="1_1_1"/>
  <p:tag name="KSO_WM_UNIT_SHADOW_SCHEMECOLOR_INDEX" val="7"/>
  <p:tag name="KSO_WM_UNIT_TEXT_FILL_FORE_SCHEMECOLOR_INDEX" val="2"/>
  <p:tag name="KSO_WM_UNIT_TEXT_FILL_TYPE" val="1"/>
  <p:tag name="KSO_WM_UNIT_TYPE" val="l_h_i"/>
  <p:tag name="KSO_WM_UNIT_USESOURCEFORMAT_APPLY" val="0"/>
</p:tagLst>
</file>

<file path=ppt/tags/tag298.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7"/>
  <p:tag name="KSO_WM_UNIT_FILL_TYPE" val="1"/>
  <p:tag name="KSO_WM_UNIT_HIGHLIGHT" val="0"/>
  <p:tag name="KSO_WM_UNIT_ID" val="diagram20231301_3*l_h_i*1_3_1"/>
  <p:tag name="KSO_WM_UNIT_INDEX" val="1_3_1"/>
  <p:tag name="KSO_WM_UNIT_LAYERLEVEL" val="1_1_1"/>
  <p:tag name="KSO_WM_UNIT_TEXT_FILL_FORE_SCHEMECOLOR_INDEX" val="2"/>
  <p:tag name="KSO_WM_UNIT_TEXT_FILL_TYPE" val="1"/>
  <p:tag name="KSO_WM_UNIT_TYPE" val="l_h_i"/>
  <p:tag name="KSO_WM_UNIT_USESOURCEFORMAT_APPLY" val="0"/>
</p:tagLst>
</file>

<file path=ppt/tags/tag299.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f*1_3_1"/>
  <p:tag name="KSO_WM_UNIT_INDEX" val="1_3_1"/>
  <p:tag name="KSO_WM_UNIT_LAYERLEVEL" val="1_1_1"/>
  <p:tag name="KSO_WM_UNIT_NOCLEAR" val="0"/>
  <p:tag name="KSO_WM_UNIT_PRESET_TEXT" val="此输入你的智能图形项正文，文字是您思想的提炼，请尽量言简意赅的阐述观点"/>
  <p:tag name="KSO_WM_UNIT_SUBTYPE" val="a"/>
  <p:tag name="KSO_WM_UNIT_TEXT_FILL_FORE_SCHEMECOLOR_INDEX" val="1"/>
  <p:tag name="KSO_WM_UNIT_TEXT_FILL_TYPE" val="1"/>
  <p:tag name="KSO_WM_UNIT_TYPE" val="l_h_f"/>
  <p:tag name="KSO_WM_UNIT_USESOURCEFORMAT_APPLY" val="0"/>
</p:tagLst>
</file>

<file path=ppt/tags/tag300.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i*1_1_2"/>
  <p:tag name="KSO_WM_UNIT_INDEX" val="1_1_2"/>
  <p:tag name="KSO_WM_UNIT_LAYERLEVEL" val="1_1_1"/>
  <p:tag name="KSO_WM_UNIT_TEXT_FILL_FORE_SCHEMECOLOR_INDEX" val="2"/>
  <p:tag name="KSO_WM_UNIT_TEXT_FILL_TYPE" val="1"/>
  <p:tag name="KSO_WM_UNIT_TYPE" val="l_h_i"/>
  <p:tag name="KSO_WM_UNIT_USESOURCEFORMAT_APPLY" val="0"/>
</p:tagLst>
</file>

<file path=ppt/tags/tag301.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301_3*l_h_i*1_1_3"/>
  <p:tag name="KSO_WM_UNIT_INDEX" val="1_1_3"/>
  <p:tag name="KSO_WM_UNIT_LAYERLEVEL" val="1_1_1"/>
  <p:tag name="KSO_WM_UNIT_SHADOW_SCHEMECOLOR_INDEX" val="5"/>
  <p:tag name="KSO_WM_UNIT_TEXT_FILL_FORE_SCHEMECOLOR_INDEX" val="2"/>
  <p:tag name="KSO_WM_UNIT_TEXT_FILL_TYPE" val="1"/>
  <p:tag name="KSO_WM_UNIT_TYPE" val="l_h_i"/>
  <p:tag name="KSO_WM_UNIT_USESOURCEFORMAT_APPLY" val="0"/>
</p:tagLst>
</file>

<file path=ppt/tags/tag302.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301_3*l_h_i*1_1_1"/>
  <p:tag name="KSO_WM_UNIT_INDEX" val="1_1_1"/>
  <p:tag name="KSO_WM_UNIT_LAYERLEVEL" val="1_1_1"/>
  <p:tag name="KSO_WM_UNIT_TEXT_FILL_FORE_SCHEMECOLOR_INDEX" val="2"/>
  <p:tag name="KSO_WM_UNIT_TEXT_FILL_TYPE" val="1"/>
  <p:tag name="KSO_WM_UNIT_TYPE" val="l_h_i"/>
  <p:tag name="KSO_WM_UNIT_USESOURCEFORMAT_APPLY" val="0"/>
</p:tagLst>
</file>

<file path=ppt/tags/tag303.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f*1_1_1"/>
  <p:tag name="KSO_WM_UNIT_INDEX" val="1_1_1"/>
  <p:tag name="KSO_WM_UNIT_LAYERLEVEL" val="1_1_1"/>
  <p:tag name="KSO_WM_UNIT_NOCLEAR" val="0"/>
  <p:tag name="KSO_WM_UNIT_PRESET_TEXT" val="此输入你的智能图形项正文，文字是您思想的提炼，请尽量言简意赅的阐述观点"/>
  <p:tag name="KSO_WM_UNIT_SUBTYPE" val="a"/>
  <p:tag name="KSO_WM_UNIT_TEXT_FILL_FORE_SCHEMECOLOR_INDEX" val="1"/>
  <p:tag name="KSO_WM_UNIT_TEXT_FILL_TYPE" val="1"/>
  <p:tag name="KSO_WM_UNIT_TYPE" val="l_h_f"/>
  <p:tag name="KSO_WM_UNIT_USESOURCEFORMAT_APPLY" val="0"/>
</p:tagLst>
</file>

<file path=ppt/tags/tag304.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i*1_2_2"/>
  <p:tag name="KSO_WM_UNIT_INDEX" val="1_2_2"/>
  <p:tag name="KSO_WM_UNIT_LAYERLEVEL" val="1_1_1"/>
  <p:tag name="KSO_WM_UNIT_TEXT_FILL_FORE_SCHEMECOLOR_INDEX" val="2"/>
  <p:tag name="KSO_WM_UNIT_TEXT_FILL_TYPE" val="1"/>
  <p:tag name="KSO_WM_UNIT_TYPE" val="l_h_i"/>
  <p:tag name="KSO_WM_UNIT_USESOURCEFORMAT_APPLY" val="0"/>
</p:tagLst>
</file>

<file path=ppt/tags/tag305.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6"/>
  <p:tag name="KSO_WM_UNIT_FILL_TYPE" val="1"/>
  <p:tag name="KSO_WM_UNIT_HIGHLIGHT" val="0"/>
  <p:tag name="KSO_WM_UNIT_ID" val="diagram20231301_3*l_h_i*1_2_3"/>
  <p:tag name="KSO_WM_UNIT_INDEX" val="1_2_3"/>
  <p:tag name="KSO_WM_UNIT_LAYERLEVEL" val="1_1_1"/>
  <p:tag name="KSO_WM_UNIT_SHADOW_SCHEMECOLOR_INDEX" val="6"/>
  <p:tag name="KSO_WM_UNIT_TEXT_FILL_FORE_SCHEMECOLOR_INDEX" val="2"/>
  <p:tag name="KSO_WM_UNIT_TEXT_FILL_TYPE" val="1"/>
  <p:tag name="KSO_WM_UNIT_TYPE" val="l_h_i"/>
  <p:tag name="KSO_WM_UNIT_USESOURCEFORMAT_APPLY" val="0"/>
</p:tagLst>
</file>

<file path=ppt/tags/tag306.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6"/>
  <p:tag name="KSO_WM_UNIT_FILL_TYPE" val="1"/>
  <p:tag name="KSO_WM_UNIT_HIGHLIGHT" val="0"/>
  <p:tag name="KSO_WM_UNIT_ID" val="diagram20231301_3*l_h_i*1_2_1"/>
  <p:tag name="KSO_WM_UNIT_INDEX" val="1_2_1"/>
  <p:tag name="KSO_WM_UNIT_LAYERLEVEL" val="1_1_1"/>
  <p:tag name="KSO_WM_UNIT_TEXT_FILL_FORE_SCHEMECOLOR_INDEX" val="2"/>
  <p:tag name="KSO_WM_UNIT_TEXT_FILL_TYPE" val="1"/>
  <p:tag name="KSO_WM_UNIT_TYPE" val="l_h_i"/>
  <p:tag name="KSO_WM_UNIT_USESOURCEFORMAT_APPLY" val="0"/>
</p:tagLst>
</file>

<file path=ppt/tags/tag307.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f*1_2_1"/>
  <p:tag name="KSO_WM_UNIT_INDEX" val="1_2_1"/>
  <p:tag name="KSO_WM_UNIT_LAYERLEVEL" val="1_1_1"/>
  <p:tag name="KSO_WM_UNIT_NOCLEAR" val="0"/>
  <p:tag name="KSO_WM_UNIT_PRESET_TEXT" val="此输入你的智能图形项正文，文字是您思想的提炼，请尽量言简意赅的阐述观点"/>
  <p:tag name="KSO_WM_UNIT_SUBTYPE" val="a"/>
  <p:tag name="KSO_WM_UNIT_TEXT_FILL_FORE_SCHEMECOLOR_INDEX" val="1"/>
  <p:tag name="KSO_WM_UNIT_TEXT_FILL_TYPE" val="1"/>
  <p:tag name="KSO_WM_UNIT_TYPE" val="l_h_f"/>
  <p:tag name="KSO_WM_UNIT_USESOURCEFORMAT_APPLY" val="0"/>
</p:tagLst>
</file>

<file path=ppt/tags/tag308.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i*1_4_2"/>
  <p:tag name="KSO_WM_UNIT_INDEX" val="1_4_2"/>
  <p:tag name="KSO_WM_UNIT_LAYERLEVEL" val="1_1_1"/>
  <p:tag name="KSO_WM_UNIT_TEXT_FILL_FORE_SCHEMECOLOR_INDEX" val="2"/>
  <p:tag name="KSO_WM_UNIT_TEXT_FILL_TYPE" val="1"/>
  <p:tag name="KSO_WM_UNIT_TYPE" val="l_h_i"/>
  <p:tag name="KSO_WM_UNIT_USESOURCEFORMAT_APPLY" val="0"/>
</p:tagLst>
</file>

<file path=ppt/tags/tag309.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8"/>
  <p:tag name="KSO_WM_UNIT_FILL_TYPE" val="1"/>
  <p:tag name="KSO_WM_UNIT_HIGHLIGHT" val="0"/>
  <p:tag name="KSO_WM_UNIT_ID" val="diagram20231301_3*l_h_i*1_4_3"/>
  <p:tag name="KSO_WM_UNIT_INDEX" val="1_4_3"/>
  <p:tag name="KSO_WM_UNIT_LAYERLEVEL" val="1_1_1"/>
  <p:tag name="KSO_WM_UNIT_SHADOW_SCHEMECOLOR_INDEX" val="8"/>
  <p:tag name="KSO_WM_UNIT_TEXT_FILL_FORE_SCHEMECOLOR_INDEX" val="2"/>
  <p:tag name="KSO_WM_UNIT_TEXT_FILL_TYPE" val="1"/>
  <p:tag name="KSO_WM_UNIT_TYPE" val="l_h_i"/>
  <p:tag name="KSO_WM_UNIT_USESOURCEFORMAT_APPLY" val="0"/>
</p:tagLst>
</file>

<file path=ppt/tags/tag310.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8"/>
  <p:tag name="KSO_WM_UNIT_FILL_TYPE" val="1"/>
  <p:tag name="KSO_WM_UNIT_HIGHLIGHT" val="0"/>
  <p:tag name="KSO_WM_UNIT_ID" val="diagram20231301_3*l_h_i*1_4_1"/>
  <p:tag name="KSO_WM_UNIT_INDEX" val="1_4_1"/>
  <p:tag name="KSO_WM_UNIT_LAYERLEVEL" val="1_1_1"/>
  <p:tag name="KSO_WM_UNIT_TEXT_FILL_FORE_SCHEMECOLOR_INDEX" val="2"/>
  <p:tag name="KSO_WM_UNIT_TEXT_FILL_TYPE" val="1"/>
  <p:tag name="KSO_WM_UNIT_TYPE" val="l_h_i"/>
  <p:tag name="KSO_WM_UNIT_USESOURCEFORMAT_APPLY" val="0"/>
</p:tagLst>
</file>

<file path=ppt/tags/tag311.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f*1_4_1"/>
  <p:tag name="KSO_WM_UNIT_INDEX" val="1_4_1"/>
  <p:tag name="KSO_WM_UNIT_LAYERLEVEL" val="1_1_1"/>
  <p:tag name="KSO_WM_UNIT_NOCLEAR" val="0"/>
  <p:tag name="KSO_WM_UNIT_PRESET_TEXT" val="此输入你的智能图形项正文，文字是您思想的提炼，请尽量言简意赅的阐述观点"/>
  <p:tag name="KSO_WM_UNIT_SUBTYPE" val="a"/>
  <p:tag name="KSO_WM_UNIT_TEXT_FILL_FORE_SCHEMECOLOR_INDEX" val="1"/>
  <p:tag name="KSO_WM_UNIT_TEXT_FILL_TYPE" val="1"/>
  <p:tag name="KSO_WM_UNIT_TYPE" val="l_h_f"/>
  <p:tag name="KSO_WM_UNIT_USESOURCEFORMAT_APPLY" val="0"/>
</p:tagLst>
</file>

<file path=ppt/tags/tag312.xml><?xml version="1.0" encoding="utf-8"?>
<p:tagLst xmlns:p="http://schemas.openxmlformats.org/presentationml/2006/main">
  <p:tag name="KSO_WM_TEMPLATE_CATEGORY" val="custom"/>
  <p:tag name="KSO_WM_TEMPLATE_INDEX" val="20230228"/>
</p:tagLst>
</file>

<file path=ppt/tags/tag313.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主题">
  <a:themeElements>
    <a:clrScheme name="自定义 80">
      <a:dk1>
        <a:srgbClr val="000000"/>
      </a:dk1>
      <a:lt1>
        <a:srgbClr val="FFFFFF"/>
      </a:lt1>
      <a:dk2>
        <a:srgbClr val="44546A"/>
      </a:dk2>
      <a:lt2>
        <a:srgbClr val="E6EDFE"/>
      </a:lt2>
      <a:accent1>
        <a:srgbClr val="014EFE"/>
      </a:accent1>
      <a:accent2>
        <a:srgbClr val="166AF5"/>
      </a:accent2>
      <a:accent3>
        <a:srgbClr val="2A86EC"/>
      </a:accent3>
      <a:accent4>
        <a:srgbClr val="3FA1E4"/>
      </a:accent4>
      <a:accent5>
        <a:srgbClr val="53BDDB"/>
      </a:accent5>
      <a:accent6>
        <a:srgbClr val="68D9D2"/>
      </a:accent6>
      <a:hlink>
        <a:srgbClr val="0563C1"/>
      </a:hlink>
      <a:folHlink>
        <a:srgbClr val="954F72"/>
      </a:folHlink>
    </a:clrScheme>
    <a:fontScheme name="自定义 6">
      <a:majorFont>
        <a:latin typeface="MiSans Heavy"/>
        <a:ea typeface="MiSans Heavy"/>
        <a:cs typeface="Arial"/>
      </a:majorFont>
      <a:minorFont>
        <a:latin typeface="MiSans Normal"/>
        <a:ea typeface="MiSans Normal"/>
        <a:cs typeface="Arial"/>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a:solidFill>
          <a:schemeClr val="bg1"/>
        </a:solidFill>
        <a:ln>
          <a:noFill/>
          <a:prstDash val="solid"/>
        </a:ln>
        <a:effectLst>
          <a:outerShdw blurRad="203200" dist="101600" dir="8100000" algn="tr" rotWithShape="0">
            <a:srgbClr val="FF5DA9">
              <a:alpha val="10000"/>
            </a:srgbClr>
          </a:outerShdw>
        </a:effectLst>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objectDefaults>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r="http://schemas.openxmlformats.org/officeDocument/2006/relationships" xmlns:a="http://schemas.openxmlformats.org/drawingml/2006/main" name="Office 主题">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Calibri Light"/>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102</Paragraphs>
  <Slides>15</Slides>
  <Notes>2</Notes>
  <TotalTime>1</TotalTime>
  <HiddenSlides>0</HiddenSlides>
  <MMClips>0</MMClips>
  <ScaleCrop>0</ScaleCrop>
  <HeadingPairs>
    <vt:vector baseType="variant" size="6">
      <vt:variant>
        <vt:lpstr>Fonts used</vt:lpstr>
      </vt:variant>
      <vt:variant>
        <vt:i4>10</vt:i4>
      </vt:variant>
      <vt:variant>
        <vt:lpstr>Theme</vt:lpstr>
      </vt:variant>
      <vt:variant>
        <vt:i4>1</vt:i4>
      </vt:variant>
      <vt:variant>
        <vt:lpstr>Slide Titles</vt:lpstr>
      </vt:variant>
      <vt:variant>
        <vt:i4>15</vt:i4>
      </vt:variant>
    </vt:vector>
  </HeadingPairs>
  <TitlesOfParts>
    <vt:vector baseType="lpstr" size="26">
      <vt:lpstr>Arial</vt:lpstr>
      <vt:lpstr>Calibri</vt:lpstr>
      <vt:lpstr>MiSans Heavy</vt:lpstr>
      <vt:lpstr>MiSans Normal</vt:lpstr>
      <vt:lpstr>Wingdings</vt:lpstr>
      <vt:lpstr>Calibri Light</vt:lpstr>
      <vt:lpstr>MiSans Demibold</vt:lpstr>
      <vt:lpstr>MiSans</vt:lpstr>
      <vt:lpstr>思源黑体 CN Normal</vt:lpstr>
      <vt:lpstr>微软雅黑</vt:lpstr>
      <vt:lpstr>Office Theme</vt:lpstr>
      <vt:lpstr>操作后切口出血查房</vt:lpstr>
      <vt:lpstr>目录</vt:lpstr>
      <vt:lpstr>操作后切口出血的相关知识</vt:lpstr>
      <vt:lpstr>定义和病因</vt:lpstr>
      <vt:lpstr>出血对人体的影响</vt:lpstr>
      <vt:lpstr>诊断方法</vt:lpstr>
      <vt:lpstr>治疗原则</vt:lpstr>
      <vt:lpstr>病例汇报</vt:lpstr>
      <vt:lpstr>患者基本信息</vt:lpstr>
      <vt:lpstr>手术及术后恢复情况</vt:lpstr>
      <vt:lpstr>出血及治疗经过</vt:lpstr>
      <vt:lpstr>当前病情及护理需求</vt:lpstr>
      <vt:lpstr>护理诊断</vt:lpstr>
      <vt:lpstr>疼痛</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2024-09-02T04:55:29.114</cp:lastPrinted>
  <dcterms:created xsi:type="dcterms:W3CDTF">2024-09-01T20:55:29Z</dcterms:created>
  <dcterms:modified xsi:type="dcterms:W3CDTF">2024-09-01T20:55:31Z</dcterms:modified>
</cp:coreProperties>
</file>