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356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FD923-5BB6-4A12-AC54-2DF9318F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FC7F7-CEFE-4365-91B5-6D8FF5A38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AC2E-DE66-4326-9A6B-035E84A7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077E3-E50B-474C-8493-5F7A7F1D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8A9AF-6B2B-4733-912C-BE4F1A009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1394C-E6E9-49F6-98AD-DB1D0EE1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BE5B4-04ED-47D1-9EB2-C52EF8B9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F6E4D-B7B7-4636-AF64-EEDDF7CFE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9BE75-6441-407F-B2DB-73D41BDC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2B9F4-4ABC-4216-9ACF-4F73D7C0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2C188-0BAB-4710-B05B-4E5D5BA0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3.png" /><Relationship Id="rId7" Type="http://schemas.openxmlformats.org/officeDocument/2006/relationships/tags" Target="../tags/tag2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3.png" /><Relationship Id="rId7" Type="http://schemas.openxmlformats.org/officeDocument/2006/relationships/tags" Target="../tags/tag2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3.png" /><Relationship Id="rId7" Type="http://schemas.openxmlformats.org/officeDocument/2006/relationships/tags" Target="../tags/tag3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3.png" /><Relationship Id="rId7" Type="http://schemas.openxmlformats.org/officeDocument/2006/relationships/tags" Target="../tags/tag3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3.png" /><Relationship Id="rId7" Type="http://schemas.openxmlformats.org/officeDocument/2006/relationships/tags" Target="../tags/tag3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3.png" /><Relationship Id="rId7" Type="http://schemas.openxmlformats.org/officeDocument/2006/relationships/tags" Target="../tags/tag3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3.png" /><Relationship Id="rId7" Type="http://schemas.openxmlformats.org/officeDocument/2006/relationships/tags" Target="../tags/tag3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3.png" /><Relationship Id="rId7" Type="http://schemas.openxmlformats.org/officeDocument/2006/relationships/tags" Target="../tags/tag3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3.png" /><Relationship Id="rId7" Type="http://schemas.openxmlformats.org/officeDocument/2006/relationships/tags" Target="../tags/tag3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3.png" /><Relationship Id="rId7" Type="http://schemas.openxmlformats.org/officeDocument/2006/relationships/tags" Target="../tags/tag3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3.png" /><Relationship Id="rId7" Type="http://schemas.openxmlformats.org/officeDocument/2006/relationships/tags" Target="../tags/tag34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3.png" /><Relationship Id="rId7" Type="http://schemas.openxmlformats.org/officeDocument/2006/relationships/tags" Target="../tags/tag35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3.png" /><Relationship Id="rId7" Type="http://schemas.openxmlformats.org/officeDocument/2006/relationships/tags" Target="../tags/tag35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6015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我国社会医疗保险中的道德风险表现及治理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一、道德风险表现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三、治理措施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二、产生原因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随着我国社会医疗保险体系的逐步完善，覆盖面不断扩大，道德风险问题也日益凸显。本次演示将探讨我国社会医疗保险中道德风险的表现形式、产生原因以及治理措施，以期为完善医疗保险体系提供参考。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一、道德风险表现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一、道德风险表现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在社会医疗保险领域，道德风险主要表现在以下几个方面：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1、欺诈行为：一些参保人利用制度漏洞，通过虚报、假报等手段骗取医保基金。例如，某医院工作人员利用职务之便，故意将高额诊疗费用上传至医保系统，从中牟取私利。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一、道德风险表现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2、伪造资料：部分参保人为了获取更高的报销额度，伪造病史、医疗发票等资料，造成医保基金的流失。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一、道德风险表现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3、过度医疗：某些医生在医保制度下，出于自身利益考虑，为患者提供不必要的检查和治疗，导致医保基金的浪费。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二、产生原因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二、产生原因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道德风险产生的原因主要包括以下几个方面：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1、制度不完善：我国社会医疗保险制度仍存在漏洞和缺陷，给不法分子留下了可乘之机。同时，医保基金的监管力度不够，导致欺诈行为难以发现。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二、产生原因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2、社会诚信缺失：部分参保人和医疗机构受利益驱使，诚信意识淡薄，选择铤而走险。此外，社会对医保欺诈行为的舆论监督力度不够，使得失信者难以受到惩戒。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三、治理措施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三、治理措施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为应对社会医疗保险领域的道德风险问题，以下措施值得：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建立完善的法规制度：加强对医保基金的监管，完善相关法律法规，加大对欺诈行为的处罚力度，形成有效的威慑力。同时，建立医保诚信体系，将欺诈行为记录纳入个人征信系统，影响其后续享受医保待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三、治理措施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2、推进社会医疗保险信息化建设：利用大数据、人工智能等技术手段，提高医保基金管理的科学性和精准度。通过数据挖掘和分析，及时发现和防范欺诈行为，提高监管能力。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三、治理措施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3、加强宣传教育：加大对社会医疗保险法律法规的宣传力度，提高居民的保险意识和诚信意识。同时，加强对医务人员的职业道德教育，提高医生的行业自律性，避免过度医疗行为。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三、治理措施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4、建立社会监督机制：鼓励社会各界参与医保基金的监督，建立举报奖励制度，充分发挥媒体、公众和第三方机构的监督作用。对于发现的欺诈行为，要依法依规进行处理，并向社会公开曝光，形成舆论压力。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三、治理措施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5、提升医疗服务质量：优化医疗资源配置，提高基层医疗服务水平，缓解大医院看病难、看病贵的问题。这样既能减轻患者的医疗负担，又能降低医保基金的支出压力，从源头上减少道德风险的发生。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我国社会医疗保险领域，道德风险问题不容忽视。为了应对这一问题，需要采取综合治理措施，完善法规制度、加强信息化建设、加强宣传教育、建立监督机制并提升医疗服务质量。只有这样，才能确保社会医疗保险制度的健康运行，真正为广大民众提供优质、高效的医疗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我国社会保障体系的不断完善，社会医疗保险作为其中的重要组成部分，为人民群众提供了基本的医疗保障。然而，在实际运行过程中，社会医疗保险领域存在着一些道德风险问题，这些问题不仅损害了保险公司的利益，也影响了医疗保险制度的正常运行。因此，如何规避道德风险成为我国社会医疗保险领域亟待解决的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道德风险是指在经济、社会等领域中，参与方在追求自身利益最大化的过程中，对其他参与方造成的潜在损失或不利影响。在社会医疗保险领域，道德风险主要表现为参保人采取不正当手段获取医疗保险基金，从而造成医疗保险基金的损失。此外，道德风险还表现为医疗机构和医生滥用诊疗权利，过度消耗医疗保险基金。这些行为不仅损害了保险公司的利益，也影响了医疗保险制度的公平性和稳定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社会医疗保险中的道德风险有多种表现形式。其中，虚报费用和违反协议是最为常见的两种。一些参保人通过虚报医疗费用、故意隐瞒病情等方式来骗取医疗保险基金，以达到自身利益的最大化。此外，一些医疗机构和医生在诊疗过程中存在违规行为，例如过度检查、过度治疗等，这些行为严重消耗了医疗保险基金，造成了极大的资源浪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https://d.book118.com/578066015024006032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一、道德风险表现</vt:lpstr>
      <vt:lpstr>一、道德风险表现</vt:lpstr>
      <vt:lpstr>一、道德风险表现</vt:lpstr>
      <vt:lpstr>PowerPoint Presentation</vt:lpstr>
      <vt:lpstr>二、产生原因</vt:lpstr>
      <vt:lpstr>二、产生原因</vt:lpstr>
      <vt:lpstr>PowerPoint Presentation</vt:lpstr>
      <vt:lpstr>三、治理措施</vt:lpstr>
      <vt:lpstr>三、治理措施</vt:lpstr>
      <vt:lpstr>三、治理措施</vt:lpstr>
      <vt:lpstr>三、治理措施</vt:lpstr>
      <vt:lpstr>三、治理措施</vt:lpstr>
      <vt:lpstr>PowerPoint Presentation</vt:lpstr>
      <vt:lpstr>四、结论</vt:lpstr>
      <vt:lpstr>PowerPoint Presentation</vt:lpstr>
      <vt:lpstr>内容摘要</vt:lpstr>
      <vt:lpstr>内容摘要</vt:lpstr>
      <vt:lpstr>内容摘要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2024-09-09T11:37:51.892</cp:lastPrinted>
  <dcterms:created xsi:type="dcterms:W3CDTF">2024-09-09T03:37:51Z</dcterms:created>
  <dcterms:modified xsi:type="dcterms:W3CDTF">2024-09-09T03:37:59Z</dcterms:modified>
</cp:coreProperties>
</file>