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E7B5D6-B4EB-465C-A769-E9BBA1730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7EDE8-6F67-4374-ABF0-82D51CD4F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ABEB2-97DF-415E-AF3A-7514F0E4C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DD13E2-8BBC-4014-9C17-C5949BE1D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7CCF30-C5B1-42C8-A884-FE8335156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AA3EBE-27BB-4E23-A817-A7203EB84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0B65DA-DD51-4FC9-9F57-F4ACFB6F2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4F5BF-02DE-4C16-8385-CD43AB5F6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A3DF32-FF75-4042-A9E8-2219825F7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C1268-24D1-41E5-9D0A-2CE6FC5FF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61D11-19AC-40D4-B591-663AC0DF4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66040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某商用PC推广及“VCT”品牌整合思路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市场现状及趋势分析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“VCT”品牌现状及挑战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“VCT”品牌整合思路及举措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营销推广执行计划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商用PC市场在过去几年中一直保持着稳定的增长，市场规模不断扩大。随着企业数字化转型的加速和云计算的普及，商用PC的需求将持续增长。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根据市场调查机构的数据，商用PC市场的年复合增长率预计将保持在5%以上，未来几年市场规模有望达到数百亿美元。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商用PC市场规模与增长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主要竞争对手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目前，商用PC市场的主要竞争对手包括联想、惠普、戴尔等国际知名品牌，以及华为、小米等国内品牌。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竞争对手优势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国际知名品牌在品牌知名度、产品线丰富度、渠道覆盖等方面具有较大优势；国内品牌则在本土化创新、性价比等方面表现突出。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竞争对手劣势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国际品牌可能面临本土化不足、价格较高等问题；国内品牌则在品牌影响力、国际化程度等方面有待提高。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商用PC消费者主要关注产品的性能、稳定性、安全性等方面，同时对售后服务也有较高要求。此外，随着环保意识的提高，消费者对产品的环保性能也越来越重视。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消费者需求变化趋势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消费者对商用PC的需求将呈现以下趋势：一是更加注重个性化定制，满足不同行业和场景的需求；二是更加注重产品的智能化和互联性，提高工作效率和便捷性；三是更加注重产品的环保和可持续性，推动企业绿色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消费者需求特点与变化趋势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“VCT”品牌现状及挑战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在商用PC市场中，“VCT”品牌具有一定的知名度，但相较于国际知名品牌仍有差距。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通过用户调研发现，“VCT”品牌在产品质量、售后服务等方面获得了用户的认可，美誉度较高。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品牌美誉度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“VCT”品牌知名度与美誉度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目前，“VCT”品牌的产品线涵盖了台式机、笔记本、服务器等多个商用PC领域，产品种类较为齐全。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市场覆盖情况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“VCT”品牌在国内市场有一定的市场份额，但在国际市场的覆盖相对较弱。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产品线布局及市场覆盖情况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商用PC市场竞争激烈，国际知名品牌如联想、惠普、戴尔等占据主导地位，对“VCT”品牌形成较大压力。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随着云计算、大数据等技术的发展，商用PC市场面临技术创新的挑战，“VCT”品牌需紧跟技术趋势，加大研发投入。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技术创新挑战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在当前市场环境下，单一的营销策略已无法满足需求，“VCT”品牌需制定多元化的营销策略，提高品牌影响力。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营销策略挑战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面临的市场竞争与挑战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推广策略制定与实施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包括大型企业、中小型企业和创业公司等，关注产品性能、稳定性和安全性。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企业级客户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政府及公共机构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专业人士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如政府部门、学校、医院等，注重产品的合规性和售后服务。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如设计师、开发者、数据分析师等，对产品的专业性和创新性有较高要求。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目标客户群体定位与细分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通过展会、研讨会、商务洽谈等方式与目标客户进行面对面交流，提升品牌认知度和信任度。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利用社交媒体、搜索引擎、电子邮件等渠道进行内容营销、搜索引擎优化（SEO）和电子邮件营销等。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与代理商、经销商和其他合作伙伴建立紧密的合作关系，共同开拓市场，提高市场份额。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线上线下全渠道营销策略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https://d.book118.com/578066040043006027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2024-09-05T02:31:08.212</cp:lastPrinted>
  <dcterms:created xsi:type="dcterms:W3CDTF">2024-09-04T18:31:08Z</dcterms:created>
  <dcterms:modified xsi:type="dcterms:W3CDTF">2024-09-04T18:31:10Z</dcterms:modified>
</cp:coreProperties>
</file>