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8ABC9-FBB3-4A55-AFB9-43B46792B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F6394-0E60-405A-8D2D-227ADDDA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1430B-814A-45E6-AD59-39BBE8AD3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74C1F-6980-4BD4-9692-8DBADF28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668EC-FA22-4E08-979E-CB1F4F19B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1C6DA-247D-4AD8-8789-7629189AA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6D25A-D4E9-4736-8804-5D91B139A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D6585-3497-47A0-88B7-B87B8089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A4A3A-EC5F-4468-B936-E373E9E04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BD4FE-85E5-4526-A2FD-DBD312B44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ED4DB-2E61-4132-A04E-4776C8174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67125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城市轨道交通列车运行调度规范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列车运行调度基本概念与原则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列车运行图编制与优化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列车运行调整策略与措施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调度指挥系统建设与技术应用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应急处置预案制定与执行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调度员队伍建设与培训管理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列车运行调度基本概念与原则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371" r="383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城市轨道交通定义及特点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城市轨道交通具有运量大、速度快、安全准时、节能环保等特点，是城市公共交通的重要组成部分。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城市轨道交通是指在城市内部或城市间，通过轨道导向运输工具进行人员运输的公共交通系统。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列车运行调度目标与职责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列车运行调度的目标是确保列车安全、准时、高效地运行，提高城市轨道交通运营效率和服务水平。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列车运行调度的职责包括制定列车运行计划、监控列车运行状态、调整列车运行方案、处理突发事件等。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根据客流变化、设备故障等实际情况，灵活调整列车运行方案，确保运营秩序。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关注乘客需求，提供便捷、舒适的服务，如合理安排列车间隔、提供换乘信息等。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优化列车运行方案，提高列车运行效率，减少停站时间和折返时间等。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确保列车运行安全是调度工作的首要任务，必须严格遵守安全规章制度，确保行车安全。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按照列车运行图的要求，确保列车准点发车、到站，提高乘客出行效率。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调度工作基本原则及要求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列车运行图编制与优化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包括列车车次、到发时刻、区间运行时分、停站时分、折返时分等。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通常采用二维坐标系表示，横轴表示时间，纵轴表示车站或区间，通过绘制列车的到发时刻和运行线来表示列车的运行过程。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列车运行图构成要素及表示方法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列车运行图的表示方法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列车运行图的构成要素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根据客流预测、线路条件、车辆配置等条件，采用手工编制或计算机辅助编制的方法。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包括确定列车交路计划、计算列车运行周期、铺画列车运行线、确定车站停站方案等。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编制步骤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通过调整列车交路计划、缩短列车运行周期、优化停站方案等方式，提高列车运行图的适应性和效率。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以某城市轨道交通为例，分析其列车运行图的编制与优化过程，探讨优化策略的实际应用效果。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49" r="5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优化策略与案例分析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列车运行调整策略与措施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调整原因及分类方法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包括设备故障、客流变化、突发事件等不可预见因素，需要对列车运行进行调整以保证运输安全和效率。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根据调整原因和影响程度，可分为计划性调整和非计划性调整；根据调整对象，可分为单线调整和线网调整。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根据实时监测数据和预测信息，分析判断调整需求，制定相应的调整策略，如增减列车、调整停站时间、改变运行交路等。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调整策略制定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通过调度中心发布调整指令，通知相关车站和司机执行，同时对调整后的列车运行进行实时监控和调整，确保运输秩序和安全。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调整策略制定及实施过程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另一城市地铁在应对大客流时，提前制定了客流预测和列车运行调整方案，通过增加上线列车、延长运营时间等措施，有效缓解了客流压力。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某城市地铁因设备故障导致列车晚点，调度中心及时启动应急调整策略，通过增开备用列车、缩短停站时间等措施，成功恢复正点运行。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成功的列车运行调整需要实时监测、准确预测、科学决策和快速响应能力，同时需要加强调度人员培训和应急演练，提高应对突发事件的能力。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792" b="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案例分析：成功调整经验分享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调度指挥系统建设与技术应用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https://d.book118.com/578067125022006037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2024-09-16T20:43:20.999</cp:lastPrinted>
  <dcterms:created xsi:type="dcterms:W3CDTF">2024-09-16T12:43:21Z</dcterms:created>
  <dcterms:modified xsi:type="dcterms:W3CDTF">2024-09-16T12:43:23Z</dcterms:modified>
</cp:coreProperties>
</file>