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4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53E56-CAE4-439C-A4F7-2745B9D6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8F838-37B2-4CD0-8503-9B22377F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1F871-5DBB-4801-BBF1-CB0ED4781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83D1A-6726-493C-84F3-54B52DBA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E2B5B-0461-46AE-BBDA-EB73A3C82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B6E16-D62A-421E-ACED-BC8A02D4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FA7BB-E471-446B-8A29-FF1BC13F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EC27A-3758-405A-8DDB-B417909E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C9194-A414-4224-9546-0DE6F1CE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503F7-39F8-4C54-A78A-230E8643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12A94-5B31-4EE2-AB5B-B9650E19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65" r:id="rId2"/>
    <p:sldLayoutId id="2147484266" r:id="rId3"/>
    <p:sldLayoutId id="2147484267" r:id="rId4"/>
    <p:sldLayoutId id="2147484268" r:id="rId5"/>
    <p:sldLayoutId id="2147484269" r:id="rId6"/>
    <p:sldLayoutId id="2147484270" r:id="rId7"/>
    <p:sldLayoutId id="2147484271" r:id="rId8"/>
    <p:sldLayoutId id="2147484272" r:id="rId9"/>
    <p:sldLayoutId id="2147484273" r:id="rId10"/>
    <p:sldLayoutId id="21474842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tags" Target="../tags/tag336.xml" /><Relationship Id="rId19" Type="http://schemas.openxmlformats.org/officeDocument/2006/relationships/tags" Target="../tags/tag337.xml" /><Relationship Id="rId2" Type="http://schemas.openxmlformats.org/officeDocument/2006/relationships/tags" Target="../tags/tag32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7140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秀场秀时尚界的舞台盛宴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秀场秀的历史与起源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秀场秀的特色与魅力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秀场秀的设计与创意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秀场秀的影响与价值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秀场秀的成功案例与经验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秀场秀的历史与起源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秀场秀的起源</a:t>
            </a:r>
            <a:endParaRPr lang="zh-CN" altLang="en-US"/>
          </a:p>
        </p:txBody>
      </p:sp>
      <p:sp>
        <p:nvSpPr>
          <p:cNvPr id="104928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起源：19世纪末，法国巴黎的时装设计师开始举办时装秀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目的：展示新一季的时装设计，吸引顾客和媒体关注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发展：20世纪初，美国纽约也开始举办时装秀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影响：秀场秀逐渐成为时尚界的重要活动，对时尚产业的发展产生了深远影响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秀场秀的发展历程</a:t>
            </a:r>
            <a:endParaRPr lang="zh-CN" altLang="en-US"/>
          </a:p>
        </p:txBody>
      </p:sp>
      <p:sp>
        <p:nvSpPr>
          <p:cNvPr id="10493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起源：19世纪末，法国巴黎的时装设计师开始举办时装秀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繁荣：20世纪中叶，时装秀成为时尚界的重要活动，吸引了众多设计师、模特和观众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创新：21世纪初，网络直播和虚拟现实技术的应用，使得时装秀的传播更加广泛和便捷。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发展：20世纪初，美国纽约和意大利米兰也开始举办时装秀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秀场秀的演变</a:t>
            </a:r>
            <a:endParaRPr lang="zh-CN" altLang="en-US"/>
          </a:p>
        </p:txBody>
      </p:sp>
      <p:sp>
        <p:nvSpPr>
          <p:cNvPr id="10494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发展：20世纪初，美国纽约和意大利米兰也开始举办时装秀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起源：19世纪末，法国巴黎的时装设计师开始举办时装秀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演变：从最初的展示服装，到后来的展示设计师的创意和理念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现状：秀场秀已经成为时尚界的重要活动，吸引了众多设计师、模特和观众参与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秀场秀的未来展望</a:t>
            </a:r>
            <a:endParaRPr lang="zh-CN" altLang="en-US"/>
          </a:p>
        </p:txBody>
      </p:sp>
      <p:sp>
        <p:nvSpPr>
          <p:cNvPr id="10494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多元化发展：包容不同文化、种族、性别，展现多元美的魅力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数字化趋势：利用虚拟现实、增强现实等技术，实现线上线下融合的观看体验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环保理念：采用可持续材料，减少浪费，倡导绿色时尚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跨界合作：与其他领域如艺术、科技、体育等跨界合作，激发创新活力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秀场秀的特色与魅力</a:t>
            </a:r>
            <a:endParaRPr lang="zh-CN" altLang="en-US"/>
          </a:p>
        </p:txBody>
      </p:sp>
      <p:sp>
        <p:nvSpPr>
          <p:cNvPr id="10495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秀场秀的特色</a:t>
            </a:r>
            <a:endParaRPr lang="zh-CN" altLang="en-US"/>
          </a:p>
        </p:txBody>
      </p:sp>
      <p:sp>
        <p:nvSpPr>
          <p:cNvPr id="10496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展示最新时尚潮流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呈现独特的视觉效果和氛围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融合艺术、音乐、舞蹈等多种元素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汇聚顶尖设计师和模特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秀场秀的魅力</a:t>
            </a:r>
            <a:endParaRPr lang="zh-CN" altLang="en-US"/>
          </a:p>
        </p:txBody>
      </p:sp>
      <p:sp>
        <p:nvSpPr>
          <p:cNvPr id="104969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视觉盛宴：独特的服装设计，精美的舞台布置，令人目不暇接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创意无限：设计师们将各种元素融入秀场，展现无限创意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引领潮流：秀场秀展示了最新的时尚趋势，引领潮流风向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社交场合：秀场秀不仅是展示服装的舞台，也是社交、交流的平台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秀场秀的看点</a:t>
            </a:r>
            <a:endParaRPr lang="zh-CN" altLang="en-US"/>
          </a:p>
        </p:txBody>
      </p:sp>
      <p:sp>
        <p:nvSpPr>
          <p:cNvPr id="104975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舞台的布置：华丽的舞台设计和灯光效果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5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观众的反应：观众的热情和参与度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6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时尚趋势：展示最新的时尚趋势和流行元素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设计师的创意：独特的设计风格和理念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模特的表现：专业的台步和表现力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服装的展示：精美的服装设计和制作工艺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秀场秀的亮点</a:t>
            </a:r>
            <a:endParaRPr lang="zh-CN" altLang="en-US"/>
          </a:p>
        </p:txBody>
      </p:sp>
      <p:sp>
        <p:nvSpPr>
          <p:cNvPr id="10498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顶级设计师的作品展示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华丽的舞台设计和灯光效果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融合最新科技和时尚元素的创新展示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模特的专业表演和独特魅力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秀场秀的设计与创意</a:t>
            </a:r>
            <a:endParaRPr lang="zh-CN" altLang="en-US"/>
          </a:p>
        </p:txBody>
      </p:sp>
      <p:sp>
        <p:nvSpPr>
          <p:cNvPr id="1049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设计师与创意团队</a:t>
            </a:r>
            <a:endParaRPr lang="zh-CN" altLang="en-US"/>
          </a:p>
        </p:txBody>
      </p:sp>
      <p:sp>
        <p:nvSpPr>
          <p:cNvPr id="104998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设计师：负责秀场秀的整体设计，包括舞台布置、服装设计等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8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创意团队：负责秀场秀的创意策划，包括主题设定、节目编排等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9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合作方式：设计师与创意团队紧密合作，共同打造独特的秀场秀体验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9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创新理念：不断探索新的设计理念和创意手法，以适应时尚界的快速发展和变化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50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服装与配饰的设计</a:t>
            </a:r>
            <a:endParaRPr lang="zh-CN" altLang="en-US"/>
          </a:p>
        </p:txBody>
      </p:sp>
      <p:sp>
        <p:nvSpPr>
          <p:cNvPr id="10500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配饰设计：注重与服装的搭配，强调整体协调性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服装设计：注重色彩、款式、面料的选择和搭配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创意来源：借鉴历史、文化、艺术等元素，融入现代时尚理念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设计技巧：运用立体裁剪、刺绣、印花等工艺，提升服装的质感和视觉效果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50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舞台与灯光的设计</a:t>
            </a:r>
            <a:endParaRPr lang="zh-CN" altLang="en-US"/>
          </a:p>
        </p:txBody>
      </p:sp>
      <p:sp>
        <p:nvSpPr>
          <p:cNvPr id="1050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舞台设计：注重视觉效果，采用各种创新材料和结构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音乐与音效：选择合适的音乐和音效，增强观众的体验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互动元素：加入互动元素，如虚拟现实、增强现实等，增加观众的参与感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灯光设计：运用多种灯光效果，营造氛围，突出模特和服装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https://d.book118.com/578067140130006037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Office Theme</vt:lpstr>
      <vt:lpstr>秀场秀时尚界的舞台盛宴</vt:lpstr>
      <vt:lpstr>目录</vt:lpstr>
      <vt:lpstr>单击此处添加章节标题</vt:lpstr>
      <vt:lpstr>秀场秀的历史与起源</vt:lpstr>
      <vt:lpstr>秀场秀的起源</vt:lpstr>
      <vt:lpstr>秀场秀的发展历程</vt:lpstr>
      <vt:lpstr>秀场秀的演变</vt:lpstr>
      <vt:lpstr>秀场秀的未来展望</vt:lpstr>
      <vt:lpstr>秀场秀的特色与魅力</vt:lpstr>
      <vt:lpstr>秀场秀的特色</vt:lpstr>
      <vt:lpstr>秀场秀的魅力</vt:lpstr>
      <vt:lpstr>秀场秀的看点</vt:lpstr>
      <vt:lpstr>秀场秀的亮点</vt:lpstr>
      <vt:lpstr>秀场秀的设计与创意</vt:lpstr>
      <vt:lpstr>设计师与创意团队</vt:lpstr>
      <vt:lpstr>服装与配饰的设计</vt:lpstr>
      <vt:lpstr>舞台与灯光的设计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2024-09-17T22:14:47.871</cp:lastPrinted>
  <dcterms:created xsi:type="dcterms:W3CDTF">2024-09-17T14:14:47Z</dcterms:created>
  <dcterms:modified xsi:type="dcterms:W3CDTF">2024-09-17T14:14:50Z</dcterms:modified>
</cp:coreProperties>
</file>