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7834C1-FBD9-450C-8723-238EC750D8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AE8D89-DDEB-4758-9BDC-EB8A4777C5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BAA6E1-3E57-48F1-B1BF-9D162D1C75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662E7B-B502-4CC9-ACB7-AF5F6B644A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810E469-5648-43E8-81B4-27248560E8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4150266-57C6-4D62-AC84-12081C5541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899A60E-86D5-4E1F-8055-60A463F422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EE2482-B682-4408-9152-FC14E31433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74DCEF-3764-4E74-8CFE-233C31E1B4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7504F2-B538-40DA-8808-DFF136A9BF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A2F7C6-6B8F-4423-8E76-02C2AE7374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8071052113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372750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广告设计大师的秘密揭秘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19200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广告设计大师概述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创意灵感来源与捕捉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视觉元素运用技巧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广告策略制定与实施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案例分析：成功广告背后的秘密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广告设计大师成长之路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广告设计大师概述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广告设计大师是指在广告创意、设计、制作等方面具有卓越才能和独特风格的专业人士。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他们通常具备丰富的行业经验和深厚的艺术素养，能够准确把握市场需求和消费者心理，创作出具有强烈感染力和号召力的广告作品。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8375" b="28375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30131" b="30131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广告设计大师的作品往往具有鲜明的个性和独特的视觉风格，能够给人留下深刻印象。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31266" b="31266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56" b="1845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628" b="2662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广告设计大师的影响力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引领行业潮流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广告设计大师的作品往往能够引领行业潮流，推动广告创意和设计水平不断提高。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塑造品牌形象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通过巧妙的创意和设计，广告设计大师能够为品牌塑造独特而鲜明的形象，提高品牌的知名度和美誉度。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促进产品销售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优秀的广告作品能够激发消费者的购买欲望，促进产品销售，为企业带来丰厚的商业回报。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3486" r="23486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285808" y="1193510"/>
            <a:ext cx="612423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大卫·奥格威（David Ogilvy）：被誉为“广告之父”，创作了众多经典广告作品，如哈撒韦衬衫、劳斯莱斯汽车等。他的作品注重品牌形象和长期效益，强调广告的创意和艺术性。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805461" y="2932299"/>
            <a:ext cx="612423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威廉·伯恩巴克（William Bernbach）：DDB广告公司的创始人之一，创作了众多具有划时代意义的广告作品，如“大众甲壳虫”系列广告。他的作品以幽默、讽刺和突破常规的手法著称，对广告业产生了深远影响。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2841924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62139" y="4671088"/>
            <a:ext cx="612423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李奥·贝纳（Leo Burnett）：李奥贝纳广告公司的创始人，创作了众多脍炙人口的广告作品，如“绿巨人”、“麦当劳”等。他的作品注重情感共鸣和人性化表达，以温馨、感人的手法打动消费者。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代表性人物及其作品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创意灵感来源与捕捉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广告设计大师们常常从生活中的细微之处寻找灵感，如街头巷尾的景象、人与人之间的情感交流等。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4833" b="1483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留意日常细节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他们随身携带笔记本或手机，随时记录下那些触动人心的瞬间或想法，以便后续转化为广告创意。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记录灵感瞬间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9961" b="9961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6667" b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通过旅行、参加各种活动等方式，拓宽视野，体验不同的生活方式和文化，为广告创意提供丰富的素材。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深入体验生活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观察生活，发现美好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广告设计大师们广泛涉猎不同领域的知识，如艺术、科技、文学等，从中汲取养分，激发跨界创新的灵感。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汲取多元知识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他们勇于打破传统思维的束缚，尝试将不同领域的元素进行融合，创造出独特的广告表现形式。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打破思维定势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时刻关注社会、文化和科技的最新发展趋势，以便将最新的元素和理念融入广告设计中。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关注流行趋势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跨界思维，融合创新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头脑风暴会议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定期组织团队成员进行头脑风暴，集思广益，激发创意火花。在自由、开放的氛围中，鼓励大家畅所欲言，提出各种大胆的想法。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分工协作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根据团队成员的特长和兴趣进行分工，让大家在自己擅长的领域发挥创造力。同时，鼓励跨部门、跨领域的合作，以实现资源的优化配置和创意的最大化。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定期评估与调整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定期对广告创意进行评估和调整，确保广告策略与市场需求、品牌形象等保持一致。在评估过程中，及时发现并解决问题，不断完善广告设计方案。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头脑风暴与团队协作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视觉元素运用技巧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4175" r="41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不同的色彩能够引发人们不同的情感反应，比如红色代表激情和活力，蓝色代表冷静和稳定。广告设计师需要深入了解色彩心理学，通过合理的色彩搭配来传递广告的主题和情感。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色彩心理学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通过色彩的对比和调和，可以突出广告的重点和主题，同时增加广告的视觉冲击力。比如，使用互补色进行对比，或者使用类似色进行调和，都能够创造出具有吸引力的广告效果。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色彩对比与调和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色彩搭配与情感传递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创意图形设计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广告设计师需要具备丰富的想象力和创意能力，通过设计独特的图形来吸引观众的注意力。比如，可以使用夸张、变形、抽象等手法来创造具有视觉冲击力的图形。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视觉层次感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在广告设计中，可以通过调整图形的大小、位置、透视等关系，来创造视觉上的层次感。这样的设计可以让广告更加立体和生动，同时也能够引导观众的视线，突出广告的重点。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0736" r="1073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图形创意与视觉冲击力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https://d.book118.com/578071052113006030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1A004F"/>
      </a:lt1>
      <a:dk2>
        <a:srgbClr val="EDE5FF"/>
      </a:dk2>
      <a:lt2>
        <a:srgbClr val="000000"/>
      </a:lt2>
      <a:accent1>
        <a:srgbClr val="9970FC"/>
      </a:accent1>
      <a:accent2>
        <a:srgbClr val="6C51FF"/>
      </a:accent2>
      <a:accent3>
        <a:srgbClr val="3F00C2"/>
      </a:accent3>
      <a:accent4>
        <a:srgbClr val="FF6CE0"/>
      </a:accent4>
      <a:accent5>
        <a:srgbClr val="FF8CE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2024-09-07T07:07:26.676</cp:lastPrinted>
  <dcterms:created xsi:type="dcterms:W3CDTF">2024-09-06T23:07:26Z</dcterms:created>
  <dcterms:modified xsi:type="dcterms:W3CDTF">2024-09-06T23:07:28Z</dcterms:modified>
</cp:coreProperties>
</file>