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40268-0A1F-43C8-B4A0-7C8A87DB7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CDA8E-0A9D-469C-AF63-2C6ED11F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580BE-9CAE-4A00-AC61-9FF48686C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973B1-9E77-4944-885F-18479986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D950B-B937-45E6-B8C9-0A85E886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34C58-33DD-4BF0-893D-F66420860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380C0-17D5-4D67-8B95-04AC5EF2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E4C29-54B8-4AA5-B4D4-148186546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C0398-34B5-4A86-8AC6-4EF66F11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F1BBC-0F78-4768-BB77-1257A0F79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A62F9-262E-43BB-83A1-E1949DEE0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1067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有关护理的PPT插图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护理操作流程图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护理场景插图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护理人员形象插图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护理教育插图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护理是医疗保健体系的重要组成部分，对患者的康复和健康维护具有至关重要的作用。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医疗保健体系中不可或缺的一环，它涵盖了诊断、治疗、康复和预防等多个方面，为患者提供全方位的关怀和照顾。护理人员通过专业的知识和技能，为患者提供安全、有效的护理服务，帮助患者恢复健康、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护理的类型与级别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护理可根据不同的分类标准分为多种类型，每种类型都有相应的职责和要求。同时，护理级别也根据患者的病情和需要分为不同的等级。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职责和服务对象的不同，护理可分为基础护理、专科护理、高级护理等多种类型。每种类型的护理人员都有其特定的职责和技能要求，以满足不同患者的需求。此外，护理级别是根据患者的病情和需要来划分的，包括特级护理、一级护理、二级护理和三级护理等，不同级别的护理人员需承担不同的职责和任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护理人员需具备专业的知识和技能，遵守职业道德和规范，为患者提供优质的护理服务。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疗保健团队的重要成员，需具备丰富的专业知识和技能，能够独立完成患者的护理工作。此外，他们还需遵守职业道德和规范，保持高度的责任心和服务意识，为患者提供安全、有效的护理服务。同时，护理人员还需具备团队协作精神，与其他医疗保健专业人员密切合作，共同为患者的健康保驾护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护理操作流程图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详细展示基础护理操作步骤，帮助学习者更好地掌握基础护理技能。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基础护理操作流程图应包括清洁、饮食、排泄、移动、舒适等方面的操作步骤，以图文并茂的方式展示护理过程，使学习者能够更加直观地了解和掌握基础护理技能。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基础护理操作流程图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详细展示急救护理操作步骤，帮助学习者更好地掌握急救护理技能。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急救护理操作流程图应包括心肺复苏、止血、包扎等方面的操作步骤，以图文并茂的方式展示急救护理过程，使学习者能够更加快速地了解和掌握急救护理技能。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急救护理操作流程图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康复护理操作流程图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详细展示康复护理操作步骤，帮助学习者更好地掌握康复护理技能。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康复护理操作流程图应包括康复评估、康复训练等方面的操作步骤，以图文并茂的方式展示康复护理过程，使学习者能够更加科学地了解和掌握康复护理技能。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护理场景插图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https://d.book118.com/578071067137006027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2024-09-06T00:34:39.747</cp:lastPrinted>
  <dcterms:created xsi:type="dcterms:W3CDTF">2024-09-05T16:34:39Z</dcterms:created>
  <dcterms:modified xsi:type="dcterms:W3CDTF">2024-09-05T16:34:41Z</dcterms:modified>
</cp:coreProperties>
</file>