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5B65AC-A109-4065-9153-E726A0450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FB7CB-23DC-4208-820A-A10C41972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71073-78CA-4E3A-BD3C-0BCF5DA90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4F899A-C109-4B80-8164-1CACF608D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E61B63-70BB-4277-81D3-BE084F5C2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A71A38-F3B7-4499-8E71-D7C649D4A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C463EE-EC65-4130-A366-F86FFA241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79D44-8D89-413C-90E4-4A356C00D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8511DD-62F7-475E-A462-994C328AC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41B96B-EB18-409C-A365-91E360806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F6EAA-8B74-4609-B965-1A8826FCD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71102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现场监督工作管理的质量控制与监督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质量控制与监督的核心概念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现场监督工作管理的质量控制措施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现场监督工作管理的监督措施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现场监督工作管理的挑战与对策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通过现场监督工作，确保施工符合设计要求和相关标准，从而提高工程质量。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提高工程质量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保障安全生产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促进合规性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监督现场作业过程，确保安全措施得到有效执行，减少事故发生的可能性。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确保施工活动遵守相关法律法规和行业标准，避免因违规操作而引发的法律责任。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364" r="1236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包括对施工过程、材料使用、设备安装等方面的监督情况。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监督工作内容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汇报采取的质量控制措施，如检查、测试、评估等，以确保工程质量符合要求。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质量控制措施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汇报现场安全生产状况，包括事故预防、应急处理等方面的措施和效果。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安全生产情况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汇报对施工活动合规性的检查情况，包括是否符合法律法规和行业标准等方面的要求。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合规性检查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现场监督是指在特定工作场所对生产过程、产品质量、安全环境等方面进行实时、直接的观察和检查，以确保相关标准和规范得到贯彻执行。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现场监督是确保工作质量和安全的关键环节，通过及时发现和纠正问题，提高工作效率，减少事故和损失，提升整体工作水平。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现场监督工作通常包括制定监督计划、实施现场检查、记录和监督结果、提出改进意见或措施、跟踪验证等步骤。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在进行现场监督时，应遵循相关法律法规、行业标准和企业内部规定，确保监督过程公正、客观、科学。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42" r="16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现场环境复杂多变，监督人员需要具备丰富的专业知识和经验，以应对各种突发情况。同时，与被监督方的沟通和协调也是一大挑战。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在实际操作中，现场监督可能存在监督不到位、记录不准确、反馈不及时等问题，这些问题可能对工作质量和安全造成潜在风险。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质量控制与监督的核心概念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质量控制是指在产品或服务生产过程中，通过采取一系列技术和管理手段，对生产过程进行监控和调整，以确保最终产品或服务的质量符合预期要求。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质量控制目的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质量控制的目的是确保生产出的产品或服务稳定、可靠，并符合相关标准和客户要求。通过质量控制，企业可以提高产品质量、降低生产成本、增强市场竞争力。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监督的定义与目的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监督是指对特定对象或过程进行观察、检查和评估，以确保其按照预期要求进行，并达到预期目标。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监督的目的是确保被监督对象或过程的合规性、有效性和安全性。通过监督，可以及时发现和纠正问题，防止潜在风险的发生，保障生产和服务过程的顺利进行。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质量控制和监督是相互依存、相互促进的两个环节。质量控制为监督提供了基础和依据，而监督则是对质量控制效果的检验和反馈。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质量控制和监督的共同目标是确保产品或服务的质量符合预期要求，提高客户满意度和企业竞争力。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协同作用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在实际工作中，质量控制和监督需要相互配合、协同作用。通过加强沟通和协作，可以更有效地发现和解决问题，提升整体工作效果。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质量控制与监督的关系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现场监督工作管理的质量控制措施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208" r="222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根据项目的具体需求，制定详细的工作计划和流程，明确每个阶段的工作目标和任务，确保工作的有序进行。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明确工作目标和任务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根据项目的重要性和紧急程度，合理分配人力、物力和财力资源，确保项目的顺利进行。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合理分配资源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根据项目的实际情况，制定合理的时间表，明确每个阶段的时间节点和完成时间，确保项目的按时完成。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制定详细的工作计划和流程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强化过程控制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加强对项目过程的控制和管理，确保每个环节都符合质量标准和质量管理体系的要求。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建立质量档案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为每个项目建立质量档案，记录项目的质量情况和质量控制措施的实施情况，为项目的质量追溯提供依据。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制定质量标准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根据国家和行业的相关标准，结合项目的实际情况，制定完善的质量标准和质量管理体系，确保项目的质量符合要求。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建立完善的质量控制体系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建立监督机制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建立完善的监督机制，对项目现场进行全方位的监督和检查，确保项目的质量和安全。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加强现场监督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派遣专业的监督人员对项目现场进行监督和检查，确保项目的施工质量和进度符合要求。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定期开展质量检查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定期组织对项目进行质量检查，发现问题及时进行处理和整改，确保项目的质量稳定可靠。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强化现场监督和检查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及时处理问题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对于发现的问题，要及时进行处理和解决，防止问题扩大和影响项目的质量和进度。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通过对问题的分析和总结，不断完善和改进质量控制措施和监督机制，提高项目的管理水平和质量水平。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建立问题反馈机制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建立有效的问题反馈机制，鼓励员工积极反映问题和提出改进意见，促进问题的及时发现和解决。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及时处理和反馈问题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https://d.book118.com/578071102015006032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2024-09-09T09:11:08.777</cp:lastPrinted>
  <dcterms:created xsi:type="dcterms:W3CDTF">2024-09-09T01:11:08Z</dcterms:created>
  <dcterms:modified xsi:type="dcterms:W3CDTF">2024-09-09T01:11:11Z</dcterms:modified>
</cp:coreProperties>
</file>