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E2AD39-F6FD-4AD2-B353-3509A738B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29BE6E-77B9-43FA-B72D-CA20BCF0F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2BEAD-62E9-4F39-82C8-F503568A9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4BEAAF-4470-46F9-ADAF-1825F020B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0096FB-A6F8-472B-B1AA-21690BBAF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E37E69-F9FB-4369-B033-52D36E748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331CE1-E35F-4FDD-AA6A-14D123E61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EF3D14-D1AA-428D-AF9E-E31044EE7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22DC3E-D31E-4589-9DE8-184A724D4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41C06A-A539-4D2E-9C97-4D4BB9E84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049DBC-18BA-4272-88C1-745135318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7200305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耳部手术病人的护理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手术前护理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手术中护理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手术后护理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并发症的预防与处理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手术前护理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了解病人的既往病史、家族病史、用药情况等，以便评估手术风险。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进行全面的身体检查，包括心、肺、肝、肾功能等，确保病人能够承受手术。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评估病人的心理状况，了解其焦虑、恐惧等情绪，提供必要的心理支持。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评估病人情况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对手术区域进行彻底的清洁和消毒，以减少术后感染的风险。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542" b="16542"/>
          <a:stretch>
            <a:fillRect/>
          </a:stretch>
        </p:blipFill>
        <p:spPr>
          <a:xfrm>
            <a:off x="5168347" y="1536628"/>
            <a:ext cx="1898907" cy="1898908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167" r="171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清洁消毒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根据手术需要，剃除手术区域的毛发，保持皮肤清洁干燥。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备皮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根据医嘱，给病人使用术前用药，如镇静剂、抗生素等。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术前用药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准备手术区域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向病人详细解释手术的步骤、效果和风险，消除其疑虑和恐惧。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解释手术过程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通过与病人交流，了解其心理需求，提供必要的心理疏导和支持。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与病人建立良好的信任关系，使其对医护人员产生信任感，有利于手术的顺利进行。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心理护理与沟通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手术中护理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监测病人情况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在手术过程中，护理人员需要时刻关注患者的生命体征，如心率、血压、呼吸等，确保患者安全。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确保手术器械和用品准备齐全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在手术开始前，护理人员应仔细核对手术所需的器械和用品，确保无遗漏。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协助医生进行手术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护理人员需要在手术过程中密切配合医生，传递器械、协助调整患者体位等。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手术配合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监测手术效果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在手术过程中，护理人员需要观察手术效果，如出血量、手术部位等，确保手术顺利进行。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观察患者反应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在手术过程中，护理人员需要时刻观察患者的反应，如疼痛程度、意识状态等，并及时向医生汇报。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及时处理异常情况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在手术过程中，如出现异常情况，护理人员应及时采取措施，如止血、给药等，确保患者安全。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083" r="170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1833" b="118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监测病人情况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防止并发症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预防感染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在手术过程中，护理人员应严格执行无菌操作，防止感染的发生。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防止出血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在手术过程中，护理人员应密切关注患者的出血情况，采取措施止血。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预防其他并发症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在手术过程中，护理人员应注意预防其他并发症的发生，如低血压、心律失常等。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https://d.book118.com/578072003054006045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2024-09-25T21:40:31.178</cp:lastPrinted>
  <dcterms:created xsi:type="dcterms:W3CDTF">2024-09-25T13:40:31Z</dcterms:created>
  <dcterms:modified xsi:type="dcterms:W3CDTF">2024-09-25T13:40:33Z</dcterms:modified>
</cp:coreProperties>
</file>