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3D3FB-298C-4F08-AF59-E27B9DA8C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EF3B5-71FD-484F-A3F1-0742C01DD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6323D-998C-45F5-B4E4-588912036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431D6-FA2A-4592-9577-C5084372A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B536A-55EF-4758-8D53-C255A4D8F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39C5D9-35C0-4AF5-945B-0FA06BFAC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ED1527-E57D-4831-A453-297617E0B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8C5D1B-D7BD-4762-A59D-68DF3D6BA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256221-160D-4EC1-A982-6F0BA61B3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6F65FA-3AF5-454F-AA56-5AC2D2D22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BDA2E-7C28-40E1-87B5-D4A03573A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73006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护理类读书笔记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护理案例分享与反思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护理是一门关注人类健康、疾病和死亡的学科，它涉及到对患者的照顾、病情观察、症状处理和康复指导等方面。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护理在医疗保健体系中扮演着至关重要的角色，它直接影响到患者的治疗效果和生活质量。优秀的护理能够提高患者的满意度，促进康复，减少并发症，并改善患者的生存质量。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护理人员应尊重患者的人格尊严和隐私权，关注患者的情感需求，提供温暖、关爱和安慰。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护理工作应注重效果，不断评估和改进护理计划，确保达到预期的护理目标。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护理工作应遵循科学的方法和证据，不断更新知识和技能，提高护理效果。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护理工作需要从整体的角度出发，全面评估患者的生理、心理和社会状况，制定个性化的护理计划。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231" r="242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护理人员负责为患者提供日常照顾和病情观察，包括饮食、排泄、清洁、安全等方面的照顾。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照顾者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护理人员有责任向患者和家属提供健康教育和康复指导，帮助他们了解疾病知识和自我管理技能。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护理人员需要与患者、家属和其他医护人员建立良好的沟通关系，传递信息，解答疑问，并给予心理支持。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沟通者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护理人员需与其他医护人员密切合作，共同制定和执行治疗方案，确保患者得到全面、连贯的医疗服务。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协调者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护理技能与实践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基础护理技能是护理工作中最基本的知识和技能，包括测量生命体征、给药、输液、伤口护理、更换敷料等。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这些技能是护理人员必须掌握的基本功，也是保证患者安全和舒适的重要保障。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基础护理技能的熟练掌握和实践，需要不断的练习和学习，以提高护理质量和效率。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特殊护理技能是指针对某些特殊疾病或患者的专门护理技能，例如机械通气护理、危重病人护理、心肺复苏等。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这些技能需要护理人员具备较高的专业知识和技能水平，能够应对紧急情况和重症患者的救治。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特殊护理技能的培训和实践，需要严格的专业指导和考核，以确保患者的安全和治疗效果。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护理实践中的沟通技巧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沟通技巧是护理实践中不可或缺的一部分，包括与患者及其家属的沟通、与医生的协作沟通等。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良好的沟通技巧能够建立患者与医护人员之间的信任和合作关系，提高治疗效果和患者满意度。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沟通技巧的培训和实践，需要注重培养护理人员的语言表达能力、倾听能力和人际交往能力。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伦理与法律责任是护理实践中必须遵守的规范和准则，包括保护患者隐私、遵循医疗道德、遵守法律法规等。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伦理与法律责任的实践，需要护理人员具备高度的职业素养和责任心，能够自觉遵守相关规定和要求。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护理人员需要了解和掌握相关的伦理和法律知识，以保障患者的权益和安全。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护理实践中的伦理与法律责任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https://d.book118.com/578073006122006030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2024-09-07T09:42:42.221</cp:lastPrinted>
  <dcterms:created xsi:type="dcterms:W3CDTF">2024-09-07T01:42:42Z</dcterms:created>
  <dcterms:modified xsi:type="dcterms:W3CDTF">2024-09-07T01:42:44Z</dcterms:modified>
</cp:coreProperties>
</file>