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9373F-6B57-4E45-9A06-4B390100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72168-BA62-481E-9409-1A236315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AA50D-8902-4E9A-8786-CF853709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5F51F-B34B-45BC-872D-0AE3A088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127D6B-1C37-4820-80D1-E668A962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B18F2-641E-4899-948A-17B315152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46E4A-3704-44ED-B564-4D132903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39B5F-492E-4378-A4F2-B76D18B3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770E6-8340-4804-8167-3C2A139F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ADFD7-9775-4599-ABF7-0506D7C7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181B-7C83-4C76-A834-AC9555EE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301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护理精益项目案例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精益护理项目案例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精益护理项目效果评估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精益护理项目的持续改进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精益护理源于精益思想，注重消除浪费、提高效率和效益。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精益护理强调以患者为中心，提供高质量、高效率的护理服务。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精益护理注重持续改进，通过不断优化流程和减少浪费来提高护理质量。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精益护理的理念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11" r="79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精益护理能够减少患者等待时间和不必要的检查，提高患者就医体验，从而提高患者满意度。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精益护理通过优化流程和减少错误，提高医疗质量，降低医疗事故的发生率。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精益护理能够减少浪费和不必要的支出，降低医疗成本，使医疗资源得到更合理的分配和使用。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精益护理强调团队协作和沟通，能够加强医护人员之间的合作，提高工作效率和执行力。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加强医护团队合作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精益护理项目实施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通过实施精益管理，降低护理过程中的差错率，提高患者安全。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减少护理差错率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优化工作流程，减少不必要的工作量，提高护理人员的工作效率。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关注患者需求，提供优质的护理服务，提高患者对护理工作的满意度。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通过数据分析和实地调查，找出护理工作中存在的问题和瓶颈。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根据识别出的问题，制定针对性的改进措施，包括流程优化、制度完善等。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为每个改进措施制定详细的时间表，明确责任人，确保实施计划的顺利进行。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在实施过程中，定期监测改进措施的效果，根据实际情况进行调整和优化。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对护理人员进行精益管理理念的培训，提高他们的意识和技能水平。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建立良好的沟通机制，鼓励护理人员提出改进意见和建议，共同推动项目的成功实施。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精益护理项目案例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重新设计工作流程，合理安排人力资源和物资。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定期评估效果，持续改进。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总结词：通过优化流程和资源配置，减少患者等待时间，提高患者满意度。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分析现有流程，找出导致等待时间过长的瓶颈。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引入信息化管理系统，实时更新患者信息和资源状态。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案例一：减少患者等待时间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https://d.book118.com/578073017122006030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2024-09-07T09:42:44.380</cp:lastPrinted>
  <dcterms:created xsi:type="dcterms:W3CDTF">2024-09-07T01:42:44Z</dcterms:created>
  <dcterms:modified xsi:type="dcterms:W3CDTF">2024-09-07T01:42:46Z</dcterms:modified>
</cp:coreProperties>
</file>