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0E7D8-480B-4F7D-93A2-BFF560F3B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6DACA-FC32-4E28-9D6B-E36B2413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0863F-2C2A-4DD4-97CD-788FD319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6FA26-FAA3-41ED-9880-75AF23A0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049B1-98ED-4EC1-950C-B065A7D1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79379-6FB1-4FD4-8F84-6006BC316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5559B-05DB-4E51-85AC-3F666A70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F3AB7-B9C7-4CFD-BD05-5F8285AC5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EB17E-5B14-4012-B7E9-477E63139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E621D-8C0E-46B7-9575-167E95F51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7A37F-2DB6-48F3-AE03-6B125E76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3037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生物技术行业中的政策解读与法规合规知识培养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政策环境及影响因素剖析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法规合规知识体系构建与传播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实际操作中遇到的问题及解决方案分享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案例分析：成功企业经验借鉴与启示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生物技术行业定义及特点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生物技术是利用生物体或生物过程来生产产品或提供服务的技术，包括基因工程、细胞工程、发酵工程、酶工程等领域。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高技术含量、高投入、高风险、高回报，同时具有长周期、多学科交叉等特点。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我国生物技术行业在政策支持、资金投入、人才培养等方面取得了显著进展，已形成了一批具有国际竞争力的企业和研究机构。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全球生物技术行业正在快速发展，美国、欧洲等发达国家和地区在技术创新、产业规模、市场应用等方面处于领先地位。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随着生物技术的不断发展和突破，未来将在医药、农业、环保、能源等领域发挥更加重要的作用，成为全球经济发展的新引擎。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基因编辑、细胞治疗、生物信息学、合成生物学等是生物技术行业的关键技术领域。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人工智能与生物技术的结合、个性化医疗的实现、绿色生物制造技术的发展等是生物技术行业的创新方向。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关键技术领域及创新方向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https://d.book118.com/578073037011006044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2024-09-23T21:20:51.991</cp:lastPrinted>
  <dcterms:created xsi:type="dcterms:W3CDTF">2024-09-23T13:20:52Z</dcterms:created>
  <dcterms:modified xsi:type="dcterms:W3CDTF">2024-09-23T13:20:54Z</dcterms:modified>
</cp:coreProperties>
</file>