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0D525-4C44-4EC6-BB96-963DC7938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655ED-2DDD-4CDA-BB92-7173E6F7E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9B58A-4B98-4887-B43C-535A7AFA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5F41F-B2B3-468D-A41A-6E0E30D43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C8742-972B-4DD9-84F8-BEE136DD2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7EA43-8DDD-46A0-9D79-1292AED80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5CD3D-7ADD-4A1E-A28C-4B332EE8D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0CA81-11AF-4DFE-B258-0C4735F2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BCC24-4879-4C2F-BF03-08BD3678C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64345-9575-4FB5-A5D3-4D23AB0DC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0EF1B-37AF-41E2-BA4F-7C815C1CC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3104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特殊人群的疼痛管理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特殊人群疼痛的特点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特殊人群疼痛管理的重要性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特殊人群疼痛管理的未来展望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特殊人群疼痛管理的难点与挑战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特殊人群疼痛管理的策略与方法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特殊人群疼痛的特点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儿童疼痛的特点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表达困难：儿童难以用语言准确描述疼痛感受，常表现为哭闹、不安等行为。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易受心理因素影响：疼痛感受与心理状态密切相关，如恐惧、焦虑等情绪可加重疼痛。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疼痛阈值较低：儿童对疼痛的敏感度较高，对轻微的刺激即可产生疼痛反应。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生长发育与疼痛：儿童处于生长发育阶段，生长痛是常见的疼痛之一，表现为肌肉或关节疼痛。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老年人疼痛的特点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疼痛阈值降低：老年人对疼痛的敏感性增加，需要更低的刺激才能引发疼痛。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疼痛持续时间较长：由于身体机能的衰退和慢性疾病的累积，老年人疼痛的持续时间往往较长。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疼痛程度较重：由于神经系统的退化和身体机能的衰退，老年人疼痛的程度往往较重。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疼痛影响生活质量：疼痛不仅影响老年人的身体健康，还对其心理、社会和情感方面产生负面影响，降低生活质量。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孕妇疼痛的特点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孕早期：由于激素变化和子宫扩张，可能导致轻度背痛、头痛和关节痛。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孕中期：随着子宫进一步扩张和体重增加，可能导致腰痛、坐骨神经痛和手腕关节痛。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孕晚期：由于子宫压迫和体重增加，可能导致严重的背痛、腿抽筋、耻骨痛和手腕关节痛。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产后：由于荷尔蒙和情绪的变化，以及新生儿护理和母乳喂养的压力，可能导致头痛、颈肩酸痛和关节痛。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其他特殊人群疼痛的特点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儿童疼痛特点：儿童对疼痛的描述可能不准确，易受情绪影响，表现为哭闹、逃避等行为。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老年人疼痛特点：老年人疼痛常表现为慢性、持续性，对疼痛的耐受性降低，对疼痛的描述可能不准确。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孕妇疼痛特点：孕妇在孕期可能出现各种疼痛，如腰痛、关节痛等，可能与激素变化、体重增加等因素有关。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身体虚弱者疼痛特点：身体虚弱者对疼痛的耐受性较低，疼痛易引起疲劳、不适等症状。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特殊人群疼痛管理的重要性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疼痛对特殊人群的影响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疼痛对特殊人群的影响是多方面的，包括生理和心理方面。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疼痛可能导致特殊人群出现焦虑、抑郁等心理问题，影响生活质量。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疼痛可能加重特殊人群的病情，影响治疗和康复进程。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疼痛可能增加特殊人群的医疗费用，给家庭和社会带来负担。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疼痛管理的必要性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预防和治疗疼痛对身体的负面影响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减轻患者痛苦，提高生活质量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提高患者康复效果和预后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促进医患沟通，增强患者对医疗服务的信任和满意度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疼痛管理对生活质量的影响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减轻疼痛，提高生活质量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降低医疗费用和社会负担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提高特殊人群的康复效果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预防疼痛对心理的影响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特殊人群疼痛管理的难点与挑战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疼痛评估的难度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疼痛评估的复杂性：疼痛是一种主观感受，难以通过客观指标进行量化评估，增加了评估的难度。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疼痛影响因素的多样性：疼痛受到多种因素的影响，如心理状态、社会环境、文化背景等，这些因素增加了疼痛评估的复杂性。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疼痛感知的个体差异：不同个体对疼痛的感知程度存在差异，难以制定统一评估标准。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疼痛表达的障碍：某些特殊人群可能由于语言、认知或沟通能力的限制，难以准确表达疼痛程度和性质。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https://d.book118.com/578073104123006024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8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特殊人群的疼痛管理</vt:lpstr>
      <vt:lpstr>目录</vt:lpstr>
      <vt:lpstr>特殊人群疼痛的特点</vt:lpstr>
      <vt:lpstr>儿童疼痛的特点</vt:lpstr>
      <vt:lpstr>老年人疼痛的特点</vt:lpstr>
      <vt:lpstr>孕妇疼痛的特点</vt:lpstr>
      <vt:lpstr>其他特殊人群疼痛的特点</vt:lpstr>
      <vt:lpstr>特殊人群疼痛管理的重要性</vt:lpstr>
      <vt:lpstr>疼痛对特殊人群的影响</vt:lpstr>
      <vt:lpstr>疼痛管理的必要性</vt:lpstr>
      <vt:lpstr>疼痛管理对生活质量的影响</vt:lpstr>
      <vt:lpstr>特殊人群疼痛管理的难点与挑战</vt:lpstr>
      <vt:lpstr>疼痛评估的难度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2024-09-01T03:46:25.790</cp:lastPrinted>
  <dcterms:created xsi:type="dcterms:W3CDTF">2024-08-31T19:46:25Z</dcterms:created>
  <dcterms:modified xsi:type="dcterms:W3CDTF">2024-08-31T19:46:28Z</dcterms:modified>
</cp:coreProperties>
</file>