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E2262-63BF-4266-A828-599E84D4B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8F1D6-06AC-492C-B643-D421CB5AC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0A5CCB-4049-46ED-8192-D9D86C07E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E98AAF-9518-4C0E-8D02-446E2B294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F08392-4234-4DBC-B64E-35DE66BBFB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2F6437-2E67-4975-B7B3-8A36E4EB2B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E118A9-ACDB-409D-B83C-CD2B3C42CF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5A8E15-0809-4785-A6ED-93645600C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05AB8-7D71-4909-A344-92FE826EF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F42DF-D064-4829-870C-5C1021E0A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59061-E2DD-44EC-9FFF-9BD383741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74066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折线型图象表示的变量间关系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折线型图象基本概念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变量间关系解读方法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折线型图象在数据分析中应用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制作技巧与注意事项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实例分析：折线型图象在各个领域应用案例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折线型图象基本概念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折线型图象是用直线段将各数据点连接起来而组成的图形，以折线的上升或下降来表示统计指标数值的变化。</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易于显示数据变化趋势以及变化幅度，可以直观地反映这种变化以及各组之间的差别。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通过折线图可以清晰地看出数据的变化趋势，包括增减、快慢等。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描述数据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294" r="2629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比较差异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通过对折线图的分析，可以对未来数据的变化趋势进行预测。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在折线图中，可以直观地比较不同数据之间的差异。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折线型图象作用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常见类型及示例</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百分比堆积折线图</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用于显示每一数值所占百分比随时间或有序类别而变化的趋势，强调各数据系列间的相互比较关系。</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堆积折线图</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用于显示每一数值所占大小随时间或有序类别而变化的趋势，特别强调时间或类别数据之间的比较关系。</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普通折线图</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用于显示随时间（根据常用比例设置）而变化的连续数据，因此非常适用于显示在相等时间间隔下数据的趋势。</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带数据标记的折线图</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在折线图上添加数据标记，可以更加清晰地展示每个数据点的具体数值。</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多重折线图</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在一个图表中绘制多个折线图，用于比较不同数据集之间的变化趋势。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变量间关系解读方法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109" b="1710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734" b="873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01" b="6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趋势线分析法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趋势线的定义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在折线图中，趋势线是一条能够反映数据总体变化趋势的直线或曲线。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趋势线的绘制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根据数据点的分布，选择合适的趋势线类型（如线性、多项式等），并通过最小二乘法等方法确定趋势线的参数。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趋势线的意义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通过趋势线可以直观地看出变量间的变化趋势，如上升、下降、波动等。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在折线图中，斜率表示变量间变化的速率，即单位自变量变化引起的因变量变化量。</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斜率的定义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通过趋势线的方程可以求出斜率，斜率的大小和方向反映了变量间的关系强度和方向。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斜率的计算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截距表示当自变量为0时因变量的取值，反映了变量间的初始状态或基础水平。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截距的含义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斜率与截距含义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相关性的定义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在折线图中，相关性表示变量间存在的统计关系，即一个变量的变化是否会引起另一个变量的变化。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相关性的判断</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通过观察折线图的形状和趋势线的拟合程度可以判断变量间的相关性。如果数据点围绕趋势线波动较小，且趋势线拟合程度较高，则说明变量间存在较强的相关性。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相关性的度量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可以通过计算相关系数等统计量来量化变量间的相关性。常见的相关系数有皮尔逊相关系数、斯皮尔曼相关系数等。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相关性判断依据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折线型图象在数据分析中应用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19" r="11719"/>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折线图可以清晰地展示时间序列数据的变化趋势，如销售额、气温、人口数量等随时间的变化。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展示数据随时间的变化趋势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对于具有周期性变化的数据，如季节性销售数据、年度人口增长数据等，折线图可以突出显示这种周期性变化。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突出数据的周期性变化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通过将不同时间序列数据绘制在同一折线图中，可以方便地进行比较和分析，如比较不同年份的销售数据、不同地区的温度变化等。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比较不同时间序列数据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时间序列数据展示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042" r="18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调整预测模型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通过观察折线图中数据的波动和异常值，可以及时调整预测模型，使其更加符合实际情况。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基于历史数据进行预测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通过分析历史数据的折线图，可以发现数据的趋势和规律，从而预测未来的走向。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结合其他分析方法进行预测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折线图可以与其他数据分析方法相结合，如回归分析、移动平均等，以提高预测的准确性和可靠性。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预测未来趋势走向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https://d.book118.com/578074066002006043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2024-09-22T08:37:45.204</cp:lastPrinted>
  <dcterms:created xsi:type="dcterms:W3CDTF">2024-09-22T00:37:45Z</dcterms:created>
  <dcterms:modified xsi:type="dcterms:W3CDTF">2024-09-22T00:37:47Z</dcterms:modified>
</cp:coreProperties>
</file>