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0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35094-54FE-41C1-BEDB-65634A533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189B8-431B-4247-BD95-87DECD7E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CB4EC-9E07-4044-BCA5-D3C88238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CB29F-CF5E-45F0-AADF-11713A24B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0DF1D2-AF78-48D9-AA5F-0CC6BC48C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EBF6E7-5BFE-4285-91CD-7F4077480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90820-D40F-44E5-A5E1-E3F974712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EE613-3AF5-4993-9C84-420ABEB0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BDA9C-52FD-4FF4-813F-ECBD84930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00EAF-1A6B-4F3F-A32B-0434FC09D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68F21-C07A-48FB-8996-18DB93E6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5106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政策引导基金融资操作流程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政策引导基金概述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政策引导基金的融资操作流程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政策引导基金的投资操作流程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政策引导基金的案例分析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政策引导基金的未来发展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https://d.book118.com/578075106074006027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政策引导基金融资操作流程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2024-09-05T11:53:36.104</cp:lastPrinted>
  <dcterms:created xsi:type="dcterms:W3CDTF">2024-09-05T03:53:36Z</dcterms:created>
  <dcterms:modified xsi:type="dcterms:W3CDTF">2024-09-05T03:53:38Z</dcterms:modified>
</cp:coreProperties>
</file>