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93E89-77CE-408E-8C6F-05880A01A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F79A2-5B5D-405D-BF2B-E43B0C398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8BEE5-4837-4339-8B20-B292E9927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E8AD7-4A81-4400-BE24-FD6138951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AEE740-F485-4E64-8DC5-37C737BA2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C208B5-819E-43EB-82EE-674A86C6D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800AAF-B881-4863-99BF-8ACB8643B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4DBB4-74AF-48B1-8C0C-E6083258D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BF05F-5726-4655-806E-AACA3A1D5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9A519-10AC-417D-A493-20A9A4B96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DF2D1-6460-4BF6-94A9-2D437B400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75133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二通插装阀基础理论-液阻理论\n## 1.二通插装阀概述及工作原理\n### 1.1二通插装阀的定义与分类\n### 1.2二通插装阀的工作原理及特点\n### 1.3二通插装阀的应用领域\n## 2.液阻理论的基本概念\n### 2.1液阻理论的定义与发展历程\n### 2.2液阻理论的基本原理及数学模型\n### 2.3液阻理论在二通插装阀中的应用\n## 3.二通插装阀的液阻分析\n### 3.1二通插装阀的液阻计算公式\n### 3.2二通插装阀的液阻特性分析\n### 3.3液阻对二通插装阀性能的影响\n## 4.二通插装阀的液阻优化设计\n### 4.1二通插装阀的液阻优化目标与方法\n### 4.2二通插装阀的液阻优化实例\n### 4.3液阻优化对二通插装阀性能的提升\n## 5.二通插装阀的液阻测试与验证\n### 5.1二通插装阀的液阻测试方法\n### 5.2二通插装阀的液阻测试实例\n### 5.3液阻测试结果与液阻理论的对比分析\n## 6.二通插装阀液阻理论的发展趋势与展望\n### 6.1二通插装阀液阻理论的发展趋势\n### 6.2二通插装阀液阻理论的研究方向\n### 6.3二通插装阀液阻理论在未来应用的前景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100"/>
              <a:t>二通插装阀基础理论-液阻理论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二通插装阀概述及工作原理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二通插装阀的定义与分类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二通插装阀的定义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的液压控制阀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插装式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结构，便于集成和维修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高可靠性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长寿命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二通插装阀的分类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根据功能分为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流量控制阀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压力控制阀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方向控制阀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根据结构分为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直动式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根据通径分为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大型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二通插装阀的工作原理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的移动来控制液体的流动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阀芯的移动由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信号控制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精确控制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的特点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二通插装阀的特点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结构紧凑，体积小，重量轻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动作灵敏，响应速度快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性能稳定，可靠性高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易于集成，维护方便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二通插装阀的工作原理及特点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二通插装阀的应用领域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二通插装阀的应用领域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广泛应用于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工程机械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农业机械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矿山机械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液压系统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气动系统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工程机械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中担任重要角色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也适用于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注塑机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压力机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等制造业设备</a:t>
            </a:r>
            <a:endParaRPr/>
          </a:p>
        </p:txBody>
      </p:sp>
      <p:cxnSp>
        <p:nvCxnSpPr>
          <p:cNvPr id="24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液阻理论的基本概念</a:t>
            </a:r>
            <a:endParaRPr/>
          </a:p>
        </p:txBody>
      </p:sp>
      <p:sp>
        <p:nvSpPr>
          <p:cNvPr id="2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液阻理论的定义与发展历程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液阻理论的定义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研究液体在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阀门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等元件中流动时的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阻力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流变特性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为液压元件的设计和优化提供理论依据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液阻理论的发展历程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液阻理论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开始形成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20世纪中期，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液阻理论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得到进一步发展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20世纪末期，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液阻理论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在液压元件设计中的应用越来越广泛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液阻理论的基本原理</a:t>
                </a:r>
                <a:endParaRPr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液体在管道或阀门中流动时，受到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压力损失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流变特性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液阻理论主要研究这些影响液体流动的因素，以提高液压系统的性能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液阻理论的数学模型</a:t>
                </a:r>
                <a:endParaRPr/>
              </a:p>
            </p:txBody>
          </p:sp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流体力学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传热学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的基本方程来描述液体的流动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数学模型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，分析和计算液体的流阻和流变特性</a:t>
                </a:r>
                <a:endParaRPr/>
              </a:p>
            </p:txBody>
          </p:sp>
          <p:sp>
            <p:nvSpPr>
              <p:cNvPr id="2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液阻理论的基本原理及数学模型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液阻理论在二通插装阀中的应用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液阻理论在二通插装阀中的应用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用于分析二通插装阀的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液阻特性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流变特性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为二通插装阀的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提供理论依据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液阻理论在二通插装阀优化中的应用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液阻计算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，优化二通插装阀的结构参数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提高二通插装阀的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寿命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二通插装阀的液阻分析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二通插装阀的液阻计算公式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流体力学的公式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来计算液阻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流体粘度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等因素对液阻的影响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液阻计算公式的应用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用于分析二通插装阀的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液阻特性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为二通插装阀的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提供依据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二通插装阀的液阻计算公式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二通插装阀的液阻特性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阀口形状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阀口尺寸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流体粘度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影响二通插装阀的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流量特性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压力特性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二通插装阀的液阻特性分析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液阻理论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为二通插装阀的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提供依据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二通插装阀的液阻特性分析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液阻对二通插装阀性能的影响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液阻对二通插装阀性能的影响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液阻影响二通插装阀的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响应速度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液阻过大可能导致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能量损失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系统过热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液阻对二通插装阀性能的提升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优化阀口形状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减小阀口尺寸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等方法降低液阻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提高二通插装阀的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寿命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https://d.book118.com/578075133033006041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二通插装阀基础理论-液阻理论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2024-09-19T22:36:30.369</cp:lastPrinted>
  <dcterms:created xsi:type="dcterms:W3CDTF">2024-09-19T14:36:30Z</dcterms:created>
  <dcterms:modified xsi:type="dcterms:W3CDTF">2024-09-19T14:36:32Z</dcterms:modified>
</cp:coreProperties>
</file>