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0B02B-7E86-4D43-B859-A598A5A5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7F1E5-D821-4C4A-BD5A-3BA631A9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85F45-5BCC-4F1C-B215-482534BF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1DCA-36B1-4C2A-A5CD-0C2615CD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69F81-B78F-4365-A6C6-AA4EDE2D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05DE3-A6BC-42EF-84F8-36A16372F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C0B2E-26BD-4F8D-9932-F9121B1D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E7C5A-C863-4590-ACF4-84C4A069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B7775-FA23-4DAA-964E-44918507A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94440-A275-4E2D-9114-1961C162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C406B-1C42-4CE3-8C34-7648735F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6012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绩效结果应用与改进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绩效管理系统是一种组织内部的管理工具，通过对员工工作绩效的评估、反馈和激励，促进员工个人和组织整体绩效的提升。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绩效管理系统主要包括目标设定、绩效评估、绩效反馈和绩效改进四个环节，旨在确保员工的工作活动与组织目标保持一致，提高员工的工作积极性和工作效率。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绩效管理系统对于组织而言具有重要意义，它可以帮助组织实现目标、优化资源配置、提高员工士气和满意度，以及为人力资源管理决策提供依据。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绩效管理系统广泛应用于企业、政府机构和非营利组织等各个领域，适用于不同行业和不同规模的组织。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绩效管理系统经历了从传统绩效评估到现代绩效管理的发展过程，逐渐从单一的评估工具转变为综合性的管理体系。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绩效管理系统将更加注重员工个人发展、强调团队合作与协同、关注创新与学习能力，以及采用先进的技术手段进行数据分析和决策支持。同时，随着远程工作和灵活工作模式的普及，绩效管理系统也将更加适应这些新的工作形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绩效计划与目标设定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75" b="138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明确组织战略目标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组织愿景和使命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明确组织的长期发展方向和核心价值，为制定绩效计划提供指导。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战略目标和关键成功因素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分析组织所处的内外部环境，确定战略目标和实现这些目标所需的关键成功因素。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组织结构和业务流程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梳理组织的结构和业务流程，确保绩效计划能够反映组织的实际运作情况。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个人绩效计划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在部门绩效计划的基础上，为员工制定个人绩效计划，明确个人的工作目标和任务。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绩效计划的沟通和确认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与员工充分沟通绩效计划，确保员工理解并认可计划的内容和目标。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部门绩效计划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根据组织战略目标和关键成功因素，制定各部门的绩效计划，明确各部门的职责和关键绩效指标。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制定部门及个人绩效计划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遵循SMART原则（具体、可衡量、可实现、相关性和时限性）设定目标，确保目标的合理性和挑战性。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将整体目标分解为各部门和个人的具体目标，确保目标的可操作性和可达成性。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根据组织内外部环境的变化和员工能力的提升，适时调整目标，保持目标的动态性和适应性。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设定合理且具有挑战性的目标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绩效执行与监控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员工根据绩效目标制定详细的工作计划，明确阶段性目标和关键成果。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自我监控与调整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员工定期回顾个人绩效，对照目标和计划进行自我评估，及时发现问题并采取改进措施。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员工主动向上级和同事寻求反馈，了解自身优势和不足，以便更好地调整工作策略。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员工自我管理及执行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管理者定期追踪员工的绩效目标完成情况，对员工的工作表现进行全面评估。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目标追踪与评估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管理者针对员工的工作表现，及时给予具体、建设性的反馈和指导，帮助员工明确改进方向。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提供反馈与指导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管理者通过给予员工适当的激励和认可，激发员工的工作积极性和创造力。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管理者对执行过程的监控与指导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调整绩效计划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根据绩效差距分析结果，与员工共同商讨并调整绩效计划，确保计划与实际工作需求相匹配。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分析绩效差距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通过对员工绩效数据的深入分析，发现员工实际绩效与目标之间的差距。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针对调整后的绩效计划，合理调配资源，确保员工能够获得足够的支持和帮助以实现绩效目标。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7" r="1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及时调整和优化绩效计划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https://d.book118.com/578076012074006032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2024-09-10T02:48:09.961</cp:lastPrinted>
  <dcterms:created xsi:type="dcterms:W3CDTF">2024-09-09T18:48:09Z</dcterms:created>
  <dcterms:modified xsi:type="dcterms:W3CDTF">2024-09-09T18:48:12Z</dcterms:modified>
</cp:coreProperties>
</file>